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9" r:id="rId3"/>
    <p:sldId id="25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67" r:id="rId12"/>
    <p:sldId id="268" r:id="rId13"/>
    <p:sldId id="269" r:id="rId14"/>
    <p:sldId id="274" r:id="rId15"/>
    <p:sldId id="290" r:id="rId16"/>
    <p:sldId id="289" r:id="rId17"/>
    <p:sldId id="277" r:id="rId18"/>
    <p:sldId id="288" r:id="rId19"/>
    <p:sldId id="287" r:id="rId20"/>
  </p:sldIdLst>
  <p:sldSz cx="9144000" cy="6858000" type="screen4x3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2" d="100"/>
          <a:sy n="162" d="100"/>
        </p:scale>
        <p:origin x="-144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48018" y="6444446"/>
            <a:ext cx="8196580" cy="400050"/>
          </a:xfrm>
          <a:custGeom>
            <a:avLst/>
            <a:gdLst/>
            <a:ahLst/>
            <a:cxnLst/>
            <a:rect l="l" t="t" r="r" b="b"/>
            <a:pathLst>
              <a:path w="8196580" h="400050">
                <a:moveTo>
                  <a:pt x="8195981" y="0"/>
                </a:moveTo>
                <a:lnTo>
                  <a:pt x="0" y="0"/>
                </a:lnTo>
                <a:lnTo>
                  <a:pt x="0" y="399787"/>
                </a:lnTo>
                <a:lnTo>
                  <a:pt x="8195981" y="399787"/>
                </a:lnTo>
                <a:lnTo>
                  <a:pt x="8195981" y="0"/>
                </a:lnTo>
                <a:close/>
              </a:path>
            </a:pathLst>
          </a:custGeom>
          <a:solidFill>
            <a:srgbClr val="133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22169" y="6581572"/>
            <a:ext cx="273685" cy="262890"/>
          </a:xfrm>
          <a:custGeom>
            <a:avLst/>
            <a:gdLst/>
            <a:ahLst/>
            <a:cxnLst/>
            <a:rect l="l" t="t" r="r" b="b"/>
            <a:pathLst>
              <a:path w="273684" h="262890">
                <a:moveTo>
                  <a:pt x="273142" y="0"/>
                </a:moveTo>
                <a:lnTo>
                  <a:pt x="0" y="0"/>
                </a:lnTo>
                <a:lnTo>
                  <a:pt x="0" y="262663"/>
                </a:lnTo>
                <a:lnTo>
                  <a:pt x="273142" y="262663"/>
                </a:lnTo>
                <a:lnTo>
                  <a:pt x="273142" y="0"/>
                </a:lnTo>
                <a:close/>
              </a:path>
            </a:pathLst>
          </a:custGeom>
          <a:solidFill>
            <a:srgbClr val="133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15913"/>
            <a:ext cx="909955" cy="328930"/>
          </a:xfrm>
          <a:custGeom>
            <a:avLst/>
            <a:gdLst/>
            <a:ahLst/>
            <a:cxnLst/>
            <a:rect l="l" t="t" r="r" b="b"/>
            <a:pathLst>
              <a:path w="909955" h="328929">
                <a:moveTo>
                  <a:pt x="283781" y="151853"/>
                </a:moveTo>
                <a:lnTo>
                  <a:pt x="0" y="151853"/>
                </a:lnTo>
                <a:lnTo>
                  <a:pt x="0" y="328333"/>
                </a:lnTo>
                <a:lnTo>
                  <a:pt x="283781" y="328333"/>
                </a:lnTo>
                <a:lnTo>
                  <a:pt x="283781" y="151853"/>
                </a:lnTo>
                <a:close/>
              </a:path>
              <a:path w="909955" h="328929">
                <a:moveTo>
                  <a:pt x="909624" y="0"/>
                </a:moveTo>
                <a:lnTo>
                  <a:pt x="633399" y="0"/>
                </a:lnTo>
                <a:lnTo>
                  <a:pt x="633399" y="328333"/>
                </a:lnTo>
                <a:lnTo>
                  <a:pt x="909624" y="328333"/>
                </a:lnTo>
                <a:lnTo>
                  <a:pt x="909624" y="0"/>
                </a:lnTo>
                <a:close/>
              </a:path>
            </a:pathLst>
          </a:custGeom>
          <a:solidFill>
            <a:srgbClr val="A6A8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56850" y="0"/>
            <a:ext cx="287655" cy="368300"/>
          </a:xfrm>
          <a:custGeom>
            <a:avLst/>
            <a:gdLst/>
            <a:ahLst/>
            <a:cxnLst/>
            <a:rect l="l" t="t" r="r" b="b"/>
            <a:pathLst>
              <a:path w="287654" h="368300">
                <a:moveTo>
                  <a:pt x="0" y="0"/>
                </a:moveTo>
                <a:lnTo>
                  <a:pt x="287149" y="0"/>
                </a:lnTo>
                <a:lnTo>
                  <a:pt x="28714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A6A8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14000" y="419100"/>
            <a:ext cx="224154" cy="361950"/>
          </a:xfrm>
          <a:custGeom>
            <a:avLst/>
            <a:gdLst/>
            <a:ahLst/>
            <a:cxnLst/>
            <a:rect l="l" t="t" r="r" b="b"/>
            <a:pathLst>
              <a:path w="224154" h="361950">
                <a:moveTo>
                  <a:pt x="223837" y="0"/>
                </a:moveTo>
                <a:lnTo>
                  <a:pt x="0" y="0"/>
                </a:lnTo>
                <a:lnTo>
                  <a:pt x="0" y="361950"/>
                </a:lnTo>
                <a:lnTo>
                  <a:pt x="223837" y="361950"/>
                </a:lnTo>
                <a:lnTo>
                  <a:pt x="223837" y="0"/>
                </a:lnTo>
                <a:close/>
              </a:path>
            </a:pathLst>
          </a:custGeom>
          <a:solidFill>
            <a:srgbClr val="133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71150" y="831850"/>
            <a:ext cx="167005" cy="361950"/>
          </a:xfrm>
          <a:custGeom>
            <a:avLst/>
            <a:gdLst/>
            <a:ahLst/>
            <a:cxnLst/>
            <a:rect l="l" t="t" r="r" b="b"/>
            <a:pathLst>
              <a:path w="167004" h="361950">
                <a:moveTo>
                  <a:pt x="166687" y="0"/>
                </a:moveTo>
                <a:lnTo>
                  <a:pt x="0" y="0"/>
                </a:lnTo>
                <a:lnTo>
                  <a:pt x="0" y="361950"/>
                </a:lnTo>
                <a:lnTo>
                  <a:pt x="166687" y="361950"/>
                </a:lnTo>
                <a:lnTo>
                  <a:pt x="166687" y="0"/>
                </a:lnTo>
                <a:close/>
              </a:path>
            </a:pathLst>
          </a:custGeom>
          <a:solidFill>
            <a:srgbClr val="A6A8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0679" y="3770376"/>
            <a:ext cx="5907024" cy="59740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8943" y="4087368"/>
            <a:ext cx="4824983" cy="5974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41821" y="2721355"/>
            <a:ext cx="6460357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30/11/21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E75B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30/11/21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48018" y="6444446"/>
            <a:ext cx="8196580" cy="400050"/>
          </a:xfrm>
          <a:custGeom>
            <a:avLst/>
            <a:gdLst/>
            <a:ahLst/>
            <a:cxnLst/>
            <a:rect l="l" t="t" r="r" b="b"/>
            <a:pathLst>
              <a:path w="8196580" h="400050">
                <a:moveTo>
                  <a:pt x="8195981" y="0"/>
                </a:moveTo>
                <a:lnTo>
                  <a:pt x="0" y="0"/>
                </a:lnTo>
                <a:lnTo>
                  <a:pt x="0" y="399787"/>
                </a:lnTo>
                <a:lnTo>
                  <a:pt x="8195981" y="399787"/>
                </a:lnTo>
                <a:lnTo>
                  <a:pt x="8195981" y="0"/>
                </a:lnTo>
                <a:close/>
              </a:path>
            </a:pathLst>
          </a:custGeom>
          <a:solidFill>
            <a:srgbClr val="133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22169" y="6581572"/>
            <a:ext cx="273685" cy="262890"/>
          </a:xfrm>
          <a:custGeom>
            <a:avLst/>
            <a:gdLst/>
            <a:ahLst/>
            <a:cxnLst/>
            <a:rect l="l" t="t" r="r" b="b"/>
            <a:pathLst>
              <a:path w="273684" h="262890">
                <a:moveTo>
                  <a:pt x="273142" y="0"/>
                </a:moveTo>
                <a:lnTo>
                  <a:pt x="0" y="0"/>
                </a:lnTo>
                <a:lnTo>
                  <a:pt x="0" y="262663"/>
                </a:lnTo>
                <a:lnTo>
                  <a:pt x="273142" y="262663"/>
                </a:lnTo>
                <a:lnTo>
                  <a:pt x="273142" y="0"/>
                </a:lnTo>
                <a:close/>
              </a:path>
            </a:pathLst>
          </a:custGeom>
          <a:solidFill>
            <a:srgbClr val="133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15913"/>
            <a:ext cx="909955" cy="328930"/>
          </a:xfrm>
          <a:custGeom>
            <a:avLst/>
            <a:gdLst/>
            <a:ahLst/>
            <a:cxnLst/>
            <a:rect l="l" t="t" r="r" b="b"/>
            <a:pathLst>
              <a:path w="909955" h="328929">
                <a:moveTo>
                  <a:pt x="283781" y="151853"/>
                </a:moveTo>
                <a:lnTo>
                  <a:pt x="0" y="151853"/>
                </a:lnTo>
                <a:lnTo>
                  <a:pt x="0" y="328333"/>
                </a:lnTo>
                <a:lnTo>
                  <a:pt x="283781" y="328333"/>
                </a:lnTo>
                <a:lnTo>
                  <a:pt x="283781" y="151853"/>
                </a:lnTo>
                <a:close/>
              </a:path>
              <a:path w="909955" h="328929">
                <a:moveTo>
                  <a:pt x="909624" y="0"/>
                </a:moveTo>
                <a:lnTo>
                  <a:pt x="633399" y="0"/>
                </a:lnTo>
                <a:lnTo>
                  <a:pt x="633399" y="328333"/>
                </a:lnTo>
                <a:lnTo>
                  <a:pt x="909624" y="328333"/>
                </a:lnTo>
                <a:lnTo>
                  <a:pt x="909624" y="0"/>
                </a:lnTo>
                <a:close/>
              </a:path>
            </a:pathLst>
          </a:custGeom>
          <a:solidFill>
            <a:srgbClr val="A6A8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56850" y="0"/>
            <a:ext cx="287655" cy="368300"/>
          </a:xfrm>
          <a:custGeom>
            <a:avLst/>
            <a:gdLst/>
            <a:ahLst/>
            <a:cxnLst/>
            <a:rect l="l" t="t" r="r" b="b"/>
            <a:pathLst>
              <a:path w="287654" h="368300">
                <a:moveTo>
                  <a:pt x="0" y="0"/>
                </a:moveTo>
                <a:lnTo>
                  <a:pt x="287149" y="0"/>
                </a:lnTo>
                <a:lnTo>
                  <a:pt x="28714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A6A8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14000" y="419100"/>
            <a:ext cx="224154" cy="361950"/>
          </a:xfrm>
          <a:custGeom>
            <a:avLst/>
            <a:gdLst/>
            <a:ahLst/>
            <a:cxnLst/>
            <a:rect l="l" t="t" r="r" b="b"/>
            <a:pathLst>
              <a:path w="224154" h="361950">
                <a:moveTo>
                  <a:pt x="223837" y="0"/>
                </a:moveTo>
                <a:lnTo>
                  <a:pt x="0" y="0"/>
                </a:lnTo>
                <a:lnTo>
                  <a:pt x="0" y="361950"/>
                </a:lnTo>
                <a:lnTo>
                  <a:pt x="223837" y="361950"/>
                </a:lnTo>
                <a:lnTo>
                  <a:pt x="223837" y="0"/>
                </a:lnTo>
                <a:close/>
              </a:path>
            </a:pathLst>
          </a:custGeom>
          <a:solidFill>
            <a:srgbClr val="133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71150" y="831850"/>
            <a:ext cx="167005" cy="361950"/>
          </a:xfrm>
          <a:custGeom>
            <a:avLst/>
            <a:gdLst/>
            <a:ahLst/>
            <a:cxnLst/>
            <a:rect l="l" t="t" r="r" b="b"/>
            <a:pathLst>
              <a:path w="167004" h="361950">
                <a:moveTo>
                  <a:pt x="166687" y="0"/>
                </a:moveTo>
                <a:lnTo>
                  <a:pt x="0" y="0"/>
                </a:lnTo>
                <a:lnTo>
                  <a:pt x="0" y="361950"/>
                </a:lnTo>
                <a:lnTo>
                  <a:pt x="166687" y="361950"/>
                </a:lnTo>
                <a:lnTo>
                  <a:pt x="166687" y="0"/>
                </a:lnTo>
                <a:close/>
              </a:path>
            </a:pathLst>
          </a:custGeom>
          <a:solidFill>
            <a:srgbClr val="A6A8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672" y="27632"/>
            <a:ext cx="636104" cy="37768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370" y="4655837"/>
            <a:ext cx="378916" cy="47420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354" y="5301085"/>
            <a:ext cx="294947" cy="29494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1549" y="5834227"/>
            <a:ext cx="488555" cy="36439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39885" y="1253192"/>
            <a:ext cx="2555015" cy="214895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1455" y="2148839"/>
            <a:ext cx="1399032" cy="13990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E75B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30/11/21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48018" y="6444446"/>
            <a:ext cx="8196580" cy="400050"/>
          </a:xfrm>
          <a:custGeom>
            <a:avLst/>
            <a:gdLst/>
            <a:ahLst/>
            <a:cxnLst/>
            <a:rect l="l" t="t" r="r" b="b"/>
            <a:pathLst>
              <a:path w="8196580" h="400050">
                <a:moveTo>
                  <a:pt x="8195981" y="0"/>
                </a:moveTo>
                <a:lnTo>
                  <a:pt x="0" y="0"/>
                </a:lnTo>
                <a:lnTo>
                  <a:pt x="0" y="399787"/>
                </a:lnTo>
                <a:lnTo>
                  <a:pt x="8195981" y="399787"/>
                </a:lnTo>
                <a:lnTo>
                  <a:pt x="8195981" y="0"/>
                </a:lnTo>
                <a:close/>
              </a:path>
            </a:pathLst>
          </a:custGeom>
          <a:solidFill>
            <a:srgbClr val="133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22169" y="6581572"/>
            <a:ext cx="273685" cy="262890"/>
          </a:xfrm>
          <a:custGeom>
            <a:avLst/>
            <a:gdLst/>
            <a:ahLst/>
            <a:cxnLst/>
            <a:rect l="l" t="t" r="r" b="b"/>
            <a:pathLst>
              <a:path w="273684" h="262890">
                <a:moveTo>
                  <a:pt x="273142" y="0"/>
                </a:moveTo>
                <a:lnTo>
                  <a:pt x="0" y="0"/>
                </a:lnTo>
                <a:lnTo>
                  <a:pt x="0" y="262663"/>
                </a:lnTo>
                <a:lnTo>
                  <a:pt x="273142" y="262663"/>
                </a:lnTo>
                <a:lnTo>
                  <a:pt x="273142" y="0"/>
                </a:lnTo>
                <a:close/>
              </a:path>
            </a:pathLst>
          </a:custGeom>
          <a:solidFill>
            <a:srgbClr val="133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15913"/>
            <a:ext cx="909955" cy="328930"/>
          </a:xfrm>
          <a:custGeom>
            <a:avLst/>
            <a:gdLst/>
            <a:ahLst/>
            <a:cxnLst/>
            <a:rect l="l" t="t" r="r" b="b"/>
            <a:pathLst>
              <a:path w="909955" h="328929">
                <a:moveTo>
                  <a:pt x="283781" y="151853"/>
                </a:moveTo>
                <a:lnTo>
                  <a:pt x="0" y="151853"/>
                </a:lnTo>
                <a:lnTo>
                  <a:pt x="0" y="328333"/>
                </a:lnTo>
                <a:lnTo>
                  <a:pt x="283781" y="328333"/>
                </a:lnTo>
                <a:lnTo>
                  <a:pt x="283781" y="151853"/>
                </a:lnTo>
                <a:close/>
              </a:path>
              <a:path w="909955" h="328929">
                <a:moveTo>
                  <a:pt x="909624" y="0"/>
                </a:moveTo>
                <a:lnTo>
                  <a:pt x="633399" y="0"/>
                </a:lnTo>
                <a:lnTo>
                  <a:pt x="633399" y="328333"/>
                </a:lnTo>
                <a:lnTo>
                  <a:pt x="909624" y="328333"/>
                </a:lnTo>
                <a:lnTo>
                  <a:pt x="909624" y="0"/>
                </a:lnTo>
                <a:close/>
              </a:path>
            </a:pathLst>
          </a:custGeom>
          <a:solidFill>
            <a:srgbClr val="A6A8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56850" y="0"/>
            <a:ext cx="287655" cy="368300"/>
          </a:xfrm>
          <a:custGeom>
            <a:avLst/>
            <a:gdLst/>
            <a:ahLst/>
            <a:cxnLst/>
            <a:rect l="l" t="t" r="r" b="b"/>
            <a:pathLst>
              <a:path w="287654" h="368300">
                <a:moveTo>
                  <a:pt x="0" y="0"/>
                </a:moveTo>
                <a:lnTo>
                  <a:pt x="287149" y="0"/>
                </a:lnTo>
                <a:lnTo>
                  <a:pt x="28714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A6A8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14000" y="419100"/>
            <a:ext cx="224154" cy="361950"/>
          </a:xfrm>
          <a:custGeom>
            <a:avLst/>
            <a:gdLst/>
            <a:ahLst/>
            <a:cxnLst/>
            <a:rect l="l" t="t" r="r" b="b"/>
            <a:pathLst>
              <a:path w="224154" h="361950">
                <a:moveTo>
                  <a:pt x="223837" y="0"/>
                </a:moveTo>
                <a:lnTo>
                  <a:pt x="0" y="0"/>
                </a:lnTo>
                <a:lnTo>
                  <a:pt x="0" y="361950"/>
                </a:lnTo>
                <a:lnTo>
                  <a:pt x="223837" y="361950"/>
                </a:lnTo>
                <a:lnTo>
                  <a:pt x="223837" y="0"/>
                </a:lnTo>
                <a:close/>
              </a:path>
            </a:pathLst>
          </a:custGeom>
          <a:solidFill>
            <a:srgbClr val="133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71150" y="831850"/>
            <a:ext cx="167005" cy="361950"/>
          </a:xfrm>
          <a:custGeom>
            <a:avLst/>
            <a:gdLst/>
            <a:ahLst/>
            <a:cxnLst/>
            <a:rect l="l" t="t" r="r" b="b"/>
            <a:pathLst>
              <a:path w="167004" h="361950">
                <a:moveTo>
                  <a:pt x="166687" y="0"/>
                </a:moveTo>
                <a:lnTo>
                  <a:pt x="0" y="0"/>
                </a:lnTo>
                <a:lnTo>
                  <a:pt x="0" y="361950"/>
                </a:lnTo>
                <a:lnTo>
                  <a:pt x="166687" y="361950"/>
                </a:lnTo>
                <a:lnTo>
                  <a:pt x="166687" y="0"/>
                </a:lnTo>
                <a:close/>
              </a:path>
            </a:pathLst>
          </a:custGeom>
          <a:solidFill>
            <a:srgbClr val="A6A8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E75B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30/11/21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30/11/21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48018" y="6444446"/>
            <a:ext cx="8196580" cy="400050"/>
          </a:xfrm>
          <a:custGeom>
            <a:avLst/>
            <a:gdLst/>
            <a:ahLst/>
            <a:cxnLst/>
            <a:rect l="l" t="t" r="r" b="b"/>
            <a:pathLst>
              <a:path w="8196580" h="400050">
                <a:moveTo>
                  <a:pt x="8195981" y="0"/>
                </a:moveTo>
                <a:lnTo>
                  <a:pt x="0" y="0"/>
                </a:lnTo>
                <a:lnTo>
                  <a:pt x="0" y="399787"/>
                </a:lnTo>
                <a:lnTo>
                  <a:pt x="8195981" y="399787"/>
                </a:lnTo>
                <a:lnTo>
                  <a:pt x="8195981" y="0"/>
                </a:lnTo>
                <a:close/>
              </a:path>
            </a:pathLst>
          </a:custGeom>
          <a:solidFill>
            <a:srgbClr val="133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22169" y="6581572"/>
            <a:ext cx="273685" cy="262890"/>
          </a:xfrm>
          <a:custGeom>
            <a:avLst/>
            <a:gdLst/>
            <a:ahLst/>
            <a:cxnLst/>
            <a:rect l="l" t="t" r="r" b="b"/>
            <a:pathLst>
              <a:path w="273684" h="262890">
                <a:moveTo>
                  <a:pt x="273142" y="0"/>
                </a:moveTo>
                <a:lnTo>
                  <a:pt x="0" y="0"/>
                </a:lnTo>
                <a:lnTo>
                  <a:pt x="0" y="262663"/>
                </a:lnTo>
                <a:lnTo>
                  <a:pt x="273142" y="262663"/>
                </a:lnTo>
                <a:lnTo>
                  <a:pt x="273142" y="0"/>
                </a:lnTo>
                <a:close/>
              </a:path>
            </a:pathLst>
          </a:custGeom>
          <a:solidFill>
            <a:srgbClr val="133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15913"/>
            <a:ext cx="909955" cy="328930"/>
          </a:xfrm>
          <a:custGeom>
            <a:avLst/>
            <a:gdLst/>
            <a:ahLst/>
            <a:cxnLst/>
            <a:rect l="l" t="t" r="r" b="b"/>
            <a:pathLst>
              <a:path w="909955" h="328929">
                <a:moveTo>
                  <a:pt x="283781" y="151853"/>
                </a:moveTo>
                <a:lnTo>
                  <a:pt x="0" y="151853"/>
                </a:lnTo>
                <a:lnTo>
                  <a:pt x="0" y="328333"/>
                </a:lnTo>
                <a:lnTo>
                  <a:pt x="283781" y="328333"/>
                </a:lnTo>
                <a:lnTo>
                  <a:pt x="283781" y="151853"/>
                </a:lnTo>
                <a:close/>
              </a:path>
              <a:path w="909955" h="328929">
                <a:moveTo>
                  <a:pt x="909624" y="0"/>
                </a:moveTo>
                <a:lnTo>
                  <a:pt x="633399" y="0"/>
                </a:lnTo>
                <a:lnTo>
                  <a:pt x="633399" y="328333"/>
                </a:lnTo>
                <a:lnTo>
                  <a:pt x="909624" y="328333"/>
                </a:lnTo>
                <a:lnTo>
                  <a:pt x="909624" y="0"/>
                </a:lnTo>
                <a:close/>
              </a:path>
            </a:pathLst>
          </a:custGeom>
          <a:solidFill>
            <a:srgbClr val="A6A8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56850" y="0"/>
            <a:ext cx="287655" cy="368300"/>
          </a:xfrm>
          <a:custGeom>
            <a:avLst/>
            <a:gdLst/>
            <a:ahLst/>
            <a:cxnLst/>
            <a:rect l="l" t="t" r="r" b="b"/>
            <a:pathLst>
              <a:path w="287654" h="368300">
                <a:moveTo>
                  <a:pt x="0" y="0"/>
                </a:moveTo>
                <a:lnTo>
                  <a:pt x="287149" y="0"/>
                </a:lnTo>
                <a:lnTo>
                  <a:pt x="28714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A6A8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14000" y="419100"/>
            <a:ext cx="224154" cy="361950"/>
          </a:xfrm>
          <a:custGeom>
            <a:avLst/>
            <a:gdLst/>
            <a:ahLst/>
            <a:cxnLst/>
            <a:rect l="l" t="t" r="r" b="b"/>
            <a:pathLst>
              <a:path w="224154" h="361950">
                <a:moveTo>
                  <a:pt x="223837" y="0"/>
                </a:moveTo>
                <a:lnTo>
                  <a:pt x="0" y="0"/>
                </a:lnTo>
                <a:lnTo>
                  <a:pt x="0" y="361950"/>
                </a:lnTo>
                <a:lnTo>
                  <a:pt x="223837" y="361950"/>
                </a:lnTo>
                <a:lnTo>
                  <a:pt x="223837" y="0"/>
                </a:lnTo>
                <a:close/>
              </a:path>
            </a:pathLst>
          </a:custGeom>
          <a:solidFill>
            <a:srgbClr val="133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71150" y="831850"/>
            <a:ext cx="167005" cy="361950"/>
          </a:xfrm>
          <a:custGeom>
            <a:avLst/>
            <a:gdLst/>
            <a:ahLst/>
            <a:cxnLst/>
            <a:rect l="l" t="t" r="r" b="b"/>
            <a:pathLst>
              <a:path w="167004" h="361950">
                <a:moveTo>
                  <a:pt x="166687" y="0"/>
                </a:moveTo>
                <a:lnTo>
                  <a:pt x="0" y="0"/>
                </a:lnTo>
                <a:lnTo>
                  <a:pt x="0" y="361950"/>
                </a:lnTo>
                <a:lnTo>
                  <a:pt x="166687" y="361950"/>
                </a:lnTo>
                <a:lnTo>
                  <a:pt x="166687" y="0"/>
                </a:lnTo>
                <a:close/>
              </a:path>
            </a:pathLst>
          </a:custGeom>
          <a:solidFill>
            <a:srgbClr val="A6A8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672" y="27632"/>
            <a:ext cx="636104" cy="3776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014" y="662939"/>
            <a:ext cx="7399971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E75B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3038" y="1249171"/>
            <a:ext cx="7937923" cy="3631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90056" y="6435369"/>
            <a:ext cx="605154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30/11/21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6.jpg"/><Relationship Id="rId5" Type="http://schemas.openxmlformats.org/officeDocument/2006/relationships/image" Target="../media/image27.png"/><Relationship Id="rId6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4350" y="3832352"/>
            <a:ext cx="5394325" cy="6629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98805" marR="5080" indent="-586740">
              <a:lnSpc>
                <a:spcPts val="2500"/>
              </a:lnSpc>
              <a:spcBef>
                <a:spcPts val="200"/>
              </a:spcBef>
            </a:pPr>
            <a:r>
              <a:rPr sz="2100" b="1" i="1" spc="190" dirty="0">
                <a:solidFill>
                  <a:srgbClr val="0070C0"/>
                </a:solidFill>
                <a:latin typeface="Cambria"/>
                <a:cs typeface="Cambria"/>
              </a:rPr>
              <a:t>GRUPO</a:t>
            </a:r>
            <a:r>
              <a:rPr sz="2100" b="1" i="1" spc="24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100" b="1" i="1" spc="250" dirty="0">
                <a:solidFill>
                  <a:srgbClr val="0070C0"/>
                </a:solidFill>
                <a:latin typeface="Cambria"/>
                <a:cs typeface="Cambria"/>
              </a:rPr>
              <a:t>DE</a:t>
            </a:r>
            <a:r>
              <a:rPr sz="2100" b="1" i="1" spc="24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100" b="1" i="1" spc="195" dirty="0">
                <a:solidFill>
                  <a:srgbClr val="0070C0"/>
                </a:solidFill>
                <a:latin typeface="Cambria"/>
                <a:cs typeface="Cambria"/>
              </a:rPr>
              <a:t>INTERVENCIÓN</a:t>
            </a:r>
            <a:r>
              <a:rPr sz="2100" b="1" i="1" spc="229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100" b="1" i="1" spc="175" dirty="0">
                <a:solidFill>
                  <a:srgbClr val="0070C0"/>
                </a:solidFill>
                <a:latin typeface="Cambria"/>
                <a:cs typeface="Cambria"/>
              </a:rPr>
              <a:t>Y</a:t>
            </a:r>
            <a:r>
              <a:rPr sz="2100" b="1" i="1" spc="24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100" b="1" i="1" spc="290" dirty="0">
                <a:solidFill>
                  <a:srgbClr val="0070C0"/>
                </a:solidFill>
                <a:latin typeface="Cambria"/>
                <a:cs typeface="Cambria"/>
              </a:rPr>
              <a:t>RESCATE </a:t>
            </a:r>
            <a:r>
              <a:rPr sz="2100" b="1" i="1" spc="-44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100" b="1" i="1" spc="185" dirty="0">
                <a:solidFill>
                  <a:srgbClr val="0070C0"/>
                </a:solidFill>
                <a:latin typeface="Cambria"/>
                <a:cs typeface="Cambria"/>
              </a:rPr>
              <a:t>“MAYOR</a:t>
            </a:r>
            <a:r>
              <a:rPr sz="2100" b="1" i="1" spc="23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100" b="1" i="1" spc="229" dirty="0">
                <a:solidFill>
                  <a:srgbClr val="0070C0"/>
                </a:solidFill>
                <a:latin typeface="Cambria"/>
                <a:cs typeface="Cambria"/>
              </a:rPr>
              <a:t>GALO</a:t>
            </a:r>
            <a:r>
              <a:rPr sz="2100" b="1" i="1" spc="25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100" b="1" i="1" spc="280" dirty="0">
                <a:solidFill>
                  <a:srgbClr val="0070C0"/>
                </a:solidFill>
                <a:latin typeface="Cambria"/>
                <a:cs typeface="Cambria"/>
              </a:rPr>
              <a:t>E.</a:t>
            </a:r>
            <a:r>
              <a:rPr sz="2100" b="1" i="1" spc="24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100" b="1" i="1" spc="120" dirty="0">
                <a:solidFill>
                  <a:srgbClr val="0070C0"/>
                </a:solidFill>
                <a:latin typeface="Cambria"/>
                <a:cs typeface="Cambria"/>
              </a:rPr>
              <a:t>MIÑO</a:t>
            </a:r>
            <a:r>
              <a:rPr sz="2100" b="1" i="1" spc="25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100" b="1" i="1" spc="245" dirty="0">
                <a:solidFill>
                  <a:srgbClr val="0070C0"/>
                </a:solidFill>
                <a:latin typeface="Cambria"/>
                <a:cs typeface="Cambria"/>
              </a:rPr>
              <a:t>JARRÍN”</a:t>
            </a:r>
            <a:endParaRPr sz="21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914400"/>
            <a:ext cx="1109526" cy="12637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0496" y="6479323"/>
            <a:ext cx="488555" cy="3643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41821" y="2721355"/>
            <a:ext cx="6447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E75B6"/>
                </a:solidFill>
                <a:latin typeface="Calibri"/>
                <a:cs typeface="Calibri"/>
              </a:rPr>
              <a:t>POLICÍA</a:t>
            </a:r>
            <a:r>
              <a:rPr sz="3600" b="1" spc="-20" dirty="0">
                <a:solidFill>
                  <a:srgbClr val="2E75B6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2E75B6"/>
                </a:solidFill>
                <a:latin typeface="Calibri"/>
                <a:cs typeface="Calibri"/>
              </a:rPr>
              <a:t>NACIONAL</a:t>
            </a:r>
            <a:r>
              <a:rPr sz="3600" b="1" spc="-15" dirty="0">
                <a:solidFill>
                  <a:srgbClr val="2E75B6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2E75B6"/>
                </a:solidFill>
                <a:latin typeface="Calibri"/>
                <a:cs typeface="Calibri"/>
              </a:rPr>
              <a:t>DEL</a:t>
            </a:r>
            <a:r>
              <a:rPr sz="3600" b="1" spc="-20" dirty="0">
                <a:solidFill>
                  <a:srgbClr val="2E75B6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2E75B6"/>
                </a:solidFill>
                <a:latin typeface="Calibri"/>
                <a:cs typeface="Calibri"/>
              </a:rPr>
              <a:t>ECUADOR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8213856" y="6477000"/>
            <a:ext cx="930144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 dirty="0"/>
          </a:p>
        </p:txBody>
      </p:sp>
      <p:pic>
        <p:nvPicPr>
          <p:cNvPr id="10" name="Imagen 9" descr="GIR-OFICIAL-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61999"/>
            <a:ext cx="1447800" cy="20485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  <p:sp>
        <p:nvSpPr>
          <p:cNvPr id="8" name="object 15"/>
          <p:cNvSpPr txBox="1">
            <a:spLocks noGrp="1"/>
          </p:cNvSpPr>
          <p:nvPr>
            <p:ph type="title"/>
          </p:nvPr>
        </p:nvSpPr>
        <p:spPr>
          <a:xfrm>
            <a:off x="1676400" y="457200"/>
            <a:ext cx="60280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376092"/>
                </a:solidFill>
                <a:latin typeface="+mj-lt"/>
                <a:cs typeface="Arial"/>
              </a:rPr>
              <a:t>¿QUIENES</a:t>
            </a:r>
            <a:r>
              <a:rPr b="1" spc="-30" dirty="0">
                <a:solidFill>
                  <a:srgbClr val="376092"/>
                </a:solidFill>
                <a:latin typeface="+mj-lt"/>
                <a:cs typeface="Arial"/>
              </a:rPr>
              <a:t> </a:t>
            </a:r>
            <a:r>
              <a:rPr b="1" spc="-5" dirty="0">
                <a:solidFill>
                  <a:srgbClr val="376092"/>
                </a:solidFill>
                <a:latin typeface="+mj-lt"/>
                <a:cs typeface="Arial"/>
              </a:rPr>
              <a:t>SON</a:t>
            </a:r>
            <a:r>
              <a:rPr b="1" spc="-20" dirty="0">
                <a:solidFill>
                  <a:srgbClr val="376092"/>
                </a:solidFill>
                <a:latin typeface="+mj-lt"/>
                <a:cs typeface="Arial"/>
              </a:rPr>
              <a:t> </a:t>
            </a:r>
            <a:r>
              <a:rPr b="1" spc="-5" dirty="0">
                <a:solidFill>
                  <a:srgbClr val="376092"/>
                </a:solidFill>
                <a:latin typeface="+mj-lt"/>
                <a:cs typeface="Arial"/>
              </a:rPr>
              <a:t>LOS</a:t>
            </a:r>
            <a:r>
              <a:rPr b="1" spc="-130" dirty="0">
                <a:solidFill>
                  <a:srgbClr val="376092"/>
                </a:solidFill>
                <a:latin typeface="+mj-lt"/>
                <a:cs typeface="Arial"/>
              </a:rPr>
              <a:t> </a:t>
            </a:r>
            <a:r>
              <a:rPr b="1" spc="-25" dirty="0">
                <a:solidFill>
                  <a:srgbClr val="376092"/>
                </a:solidFill>
                <a:latin typeface="+mj-lt"/>
                <a:cs typeface="Arial"/>
              </a:rPr>
              <a:t>AFECTADOS?</a:t>
            </a:r>
            <a:endParaRPr b="1" dirty="0">
              <a:solidFill>
                <a:srgbClr val="376092"/>
              </a:solidFill>
              <a:latin typeface="+mj-lt"/>
              <a:cs typeface="Arial"/>
            </a:endParaRPr>
          </a:p>
        </p:txBody>
      </p:sp>
      <p:grpSp>
        <p:nvGrpSpPr>
          <p:cNvPr id="9" name="object 7"/>
          <p:cNvGrpSpPr/>
          <p:nvPr/>
        </p:nvGrpSpPr>
        <p:grpSpPr>
          <a:xfrm>
            <a:off x="990600" y="3962400"/>
            <a:ext cx="3504565" cy="2296160"/>
            <a:chOff x="981455" y="3928365"/>
            <a:chExt cx="3504565" cy="2296160"/>
          </a:xfrm>
        </p:grpSpPr>
        <p:pic>
          <p:nvPicPr>
            <p:cNvPr id="14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3680" y="3928365"/>
              <a:ext cx="2522296" cy="2148949"/>
            </a:xfrm>
            <a:prstGeom prst="rect">
              <a:avLst/>
            </a:prstGeom>
          </p:spPr>
        </p:pic>
        <p:pic>
          <p:nvPicPr>
            <p:cNvPr id="15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455" y="4824983"/>
              <a:ext cx="1399032" cy="1399032"/>
            </a:xfrm>
            <a:prstGeom prst="rect">
              <a:avLst/>
            </a:prstGeom>
          </p:spPr>
        </p:pic>
      </p:grpSp>
      <p:sp>
        <p:nvSpPr>
          <p:cNvPr id="16" name="object 10"/>
          <p:cNvSpPr txBox="1"/>
          <p:nvPr/>
        </p:nvSpPr>
        <p:spPr>
          <a:xfrm>
            <a:off x="1219200" y="5257800"/>
            <a:ext cx="895350" cy="5236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5080" algn="just">
              <a:lnSpc>
                <a:spcPct val="85600"/>
              </a:lnSpc>
              <a:spcBef>
                <a:spcPts val="375"/>
              </a:spcBef>
            </a:pPr>
            <a:r>
              <a:rPr lang="es-ES_tradnl" sz="1600" spc="-5" dirty="0" smtClean="0">
                <a:latin typeface="Arial MT"/>
                <a:cs typeface="Arial MT"/>
              </a:rPr>
              <a:t>Nuestras </a:t>
            </a:r>
          </a:p>
          <a:p>
            <a:pPr marL="12700" marR="5080" indent="5080" algn="just">
              <a:lnSpc>
                <a:spcPct val="85600"/>
              </a:lnSpc>
              <a:spcBef>
                <a:spcPts val="375"/>
              </a:spcBef>
            </a:pPr>
            <a:r>
              <a:rPr lang="es-ES_tradnl" sz="1600" spc="-5" dirty="0" smtClean="0">
                <a:latin typeface="Arial MT"/>
                <a:cs typeface="Arial MT"/>
              </a:rPr>
              <a:t>mascotas</a:t>
            </a:r>
            <a:endParaRPr sz="1600" dirty="0">
              <a:latin typeface="Arial MT"/>
              <a:cs typeface="Arial MT"/>
            </a:endParaRPr>
          </a:p>
        </p:txBody>
      </p:sp>
      <p:grpSp>
        <p:nvGrpSpPr>
          <p:cNvPr id="18" name="object 3"/>
          <p:cNvGrpSpPr/>
          <p:nvPr/>
        </p:nvGrpSpPr>
        <p:grpSpPr>
          <a:xfrm>
            <a:off x="2743200" y="1447800"/>
            <a:ext cx="3515995" cy="2294890"/>
            <a:chOff x="4934711" y="1253192"/>
            <a:chExt cx="3515995" cy="2294890"/>
          </a:xfrm>
        </p:grpSpPr>
        <p:pic>
          <p:nvPicPr>
            <p:cNvPr id="19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5516" y="1253192"/>
              <a:ext cx="2555015" cy="2148950"/>
            </a:xfrm>
            <a:prstGeom prst="rect">
              <a:avLst/>
            </a:prstGeom>
          </p:spPr>
        </p:pic>
        <p:pic>
          <p:nvPicPr>
            <p:cNvPr id="20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4711" y="2148839"/>
              <a:ext cx="1402080" cy="1399031"/>
            </a:xfrm>
            <a:prstGeom prst="rect">
              <a:avLst/>
            </a:prstGeom>
          </p:spPr>
        </p:pic>
      </p:grpSp>
      <p:sp>
        <p:nvSpPr>
          <p:cNvPr id="21" name="object 6"/>
          <p:cNvSpPr txBox="1"/>
          <p:nvPr/>
        </p:nvSpPr>
        <p:spPr>
          <a:xfrm>
            <a:off x="2819400" y="2590800"/>
            <a:ext cx="1262380" cy="73693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ctr">
              <a:lnSpc>
                <a:spcPct val="86700"/>
              </a:lnSpc>
              <a:spcBef>
                <a:spcPts val="355"/>
              </a:spcBef>
            </a:pPr>
            <a:r>
              <a:rPr lang="es-ES_tradnl" sz="1600" dirty="0" smtClean="0">
                <a:latin typeface="Arial MT"/>
                <a:cs typeface="Arial MT"/>
              </a:rPr>
              <a:t>Niños</a:t>
            </a:r>
          </a:p>
          <a:p>
            <a:pPr marL="12700" marR="5080" algn="ctr">
              <a:lnSpc>
                <a:spcPct val="86700"/>
              </a:lnSpc>
              <a:spcBef>
                <a:spcPts val="355"/>
              </a:spcBef>
            </a:pPr>
            <a:r>
              <a:rPr lang="es-ES_tradnl" sz="1600" dirty="0" smtClean="0">
                <a:latin typeface="Arial MT"/>
                <a:cs typeface="Arial MT"/>
              </a:rPr>
              <a:t>y adolescentes</a:t>
            </a:r>
            <a:endParaRPr sz="1600" dirty="0">
              <a:latin typeface="Arial MT"/>
              <a:cs typeface="Arial MT"/>
            </a:endParaRPr>
          </a:p>
        </p:txBody>
      </p:sp>
      <p:grpSp>
        <p:nvGrpSpPr>
          <p:cNvPr id="22" name="object 11"/>
          <p:cNvGrpSpPr/>
          <p:nvPr/>
        </p:nvGrpSpPr>
        <p:grpSpPr>
          <a:xfrm>
            <a:off x="4934711" y="3928365"/>
            <a:ext cx="3515995" cy="2296160"/>
            <a:chOff x="4934711" y="3928365"/>
            <a:chExt cx="3515995" cy="2296160"/>
          </a:xfrm>
        </p:grpSpPr>
        <p:pic>
          <p:nvPicPr>
            <p:cNvPr id="23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5516" y="3928365"/>
              <a:ext cx="2555015" cy="2148949"/>
            </a:xfrm>
            <a:prstGeom prst="rect">
              <a:avLst/>
            </a:prstGeom>
          </p:spPr>
        </p:pic>
        <p:pic>
          <p:nvPicPr>
            <p:cNvPr id="24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4711" y="4824983"/>
              <a:ext cx="1402080" cy="1399032"/>
            </a:xfrm>
            <a:prstGeom prst="rect">
              <a:avLst/>
            </a:prstGeom>
          </p:spPr>
        </p:pic>
      </p:grpSp>
      <p:sp>
        <p:nvSpPr>
          <p:cNvPr id="25" name="object 14"/>
          <p:cNvSpPr txBox="1"/>
          <p:nvPr/>
        </p:nvSpPr>
        <p:spPr>
          <a:xfrm>
            <a:off x="5029200" y="5029200"/>
            <a:ext cx="1220874" cy="90737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ct val="87100"/>
              </a:lnSpc>
              <a:spcBef>
                <a:spcPts val="345"/>
              </a:spcBef>
            </a:pPr>
            <a:r>
              <a:rPr lang="es-ES_tradnl" sz="1600" dirty="0" smtClean="0">
                <a:latin typeface="Arial MT"/>
                <a:cs typeface="Arial MT"/>
              </a:rPr>
              <a:t>Al</a:t>
            </a:r>
            <a:r>
              <a:rPr sz="1600" dirty="0" smtClean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medio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ambiente </a:t>
            </a:r>
            <a:r>
              <a:rPr sz="1600" dirty="0">
                <a:latin typeface="Arial MT"/>
                <a:cs typeface="Arial MT"/>
              </a:rPr>
              <a:t>y </a:t>
            </a:r>
            <a:r>
              <a:rPr sz="1600" dirty="0" smtClean="0">
                <a:latin typeface="Arial MT"/>
                <a:cs typeface="Arial MT"/>
              </a:rPr>
              <a:t>los </a:t>
            </a:r>
            <a:r>
              <a:rPr sz="1600" spc="-430" dirty="0" smtClean="0">
                <a:latin typeface="Arial MT"/>
                <a:cs typeface="Arial MT"/>
              </a:rPr>
              <a:t> </a:t>
            </a:r>
            <a:r>
              <a:rPr sz="1600" dirty="0" smtClean="0">
                <a:latin typeface="Arial MT"/>
                <a:cs typeface="Arial MT"/>
              </a:rPr>
              <a:t>bienes</a:t>
            </a:r>
            <a:r>
              <a:rPr lang="es-ES_tradnl" sz="1600" dirty="0" smtClean="0">
                <a:latin typeface="Arial MT"/>
                <a:cs typeface="Arial MT"/>
              </a:rPr>
              <a:t> materiales</a:t>
            </a:r>
            <a:endParaRPr sz="16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05531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80772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40385" algn="l"/>
                <a:tab pos="981075" algn="l"/>
                <a:tab pos="2289810" algn="l"/>
                <a:tab pos="4065270" algn="l"/>
                <a:tab pos="4999355" algn="l"/>
                <a:tab pos="5685155" algn="l"/>
                <a:tab pos="6991984" algn="l"/>
                <a:tab pos="7523480" algn="l"/>
              </a:tabLst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EN	</a:t>
            </a:r>
            <a:r>
              <a:rPr lang="es-ES" sz="2800" b="1" spc="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E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L	</a:t>
            </a:r>
            <a:r>
              <a:rPr lang="es-ES" sz="2800" b="1" spc="-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M</a:t>
            </a:r>
            <a:r>
              <a:rPr lang="es-ES" sz="2800" b="1" spc="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E</a:t>
            </a:r>
            <a:r>
              <a:rPr lang="es-ES" sz="2800" b="1" spc="-4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R</a:t>
            </a:r>
            <a:r>
              <a:rPr lang="es-ES" sz="2800" b="1" spc="-2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C</a:t>
            </a:r>
            <a:r>
              <a:rPr lang="es-ES" sz="2800" b="1" spc="-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A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DO </a:t>
            </a:r>
            <a:r>
              <a:rPr lang="es-ES" sz="2800" b="1" spc="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E</a:t>
            </a:r>
            <a:r>
              <a:rPr lang="es-ES" sz="2800" b="1" spc="-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C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U</a:t>
            </a:r>
            <a:r>
              <a:rPr lang="es-ES" sz="2800" b="1" spc="-2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A</a:t>
            </a:r>
            <a:r>
              <a:rPr lang="es-ES" sz="2800" b="1" spc="-3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T</a:t>
            </a:r>
            <a:r>
              <a:rPr lang="es-ES" sz="2800" b="1" spc="-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O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RIAN</a:t>
            </a:r>
            <a:r>
              <a:rPr lang="es-ES" sz="2800" b="1" spc="-5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O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 </a:t>
            </a:r>
            <a:r>
              <a:rPr lang="es-ES" sz="2800" b="1" spc="-3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E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X</a:t>
            </a:r>
            <a:r>
              <a:rPr lang="es-ES" sz="2800" b="1" spc="-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I</a:t>
            </a:r>
            <a:r>
              <a:rPr lang="es-ES" sz="2800" b="1" spc="-3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ST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EN UNA </a:t>
            </a:r>
            <a:r>
              <a:rPr lang="es-ES" sz="2800" b="1" spc="-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I</a:t>
            </a:r>
            <a:r>
              <a:rPr lang="es-ES" sz="2800" b="1" spc="-1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N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F</a:t>
            </a:r>
            <a:r>
              <a:rPr lang="es-ES" sz="2800" b="1" spc="-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I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N</a:t>
            </a:r>
            <a:r>
              <a:rPr lang="es-ES" sz="2800" b="1" spc="-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I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DAD DE AR</a:t>
            </a:r>
            <a:r>
              <a:rPr lang="es-ES" sz="2800" b="1" spc="-3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T</a:t>
            </a:r>
            <a:r>
              <a:rPr lang="es-ES" sz="2800" b="1" spc="-2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E</a:t>
            </a:r>
            <a:r>
              <a:rPr lang="es-ES" sz="2800" b="1" spc="-4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F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A</a:t>
            </a:r>
            <a:r>
              <a:rPr lang="es-ES" sz="2800" b="1" spc="-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C</a:t>
            </a:r>
            <a:r>
              <a:rPr lang="es-ES" sz="2800" b="1" spc="-3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T</a:t>
            </a:r>
            <a:r>
              <a:rPr lang="es-ES" sz="2800" b="1" spc="-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O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S EXPLOSIVOS TIPO PIROTÉCNICOS, IMPORTADOS Y NACIONALES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latin typeface="+mj-lt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71600" y="1676400"/>
            <a:ext cx="6181090" cy="2245995"/>
            <a:chOff x="1532266" y="1566550"/>
            <a:chExt cx="6181090" cy="224599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2266" y="1566550"/>
              <a:ext cx="3201255" cy="22458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2092" y="1594669"/>
              <a:ext cx="2960687" cy="2217737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4834" y="4077072"/>
            <a:ext cx="4097376" cy="219787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231549" y="1978592"/>
            <a:ext cx="8681085" cy="4639310"/>
            <a:chOff x="231549" y="1978592"/>
            <a:chExt cx="8681085" cy="46393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549" y="1978592"/>
              <a:ext cx="4419299" cy="24910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9016" y="1983746"/>
              <a:ext cx="4223433" cy="25263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7975" y="3756257"/>
              <a:ext cx="2865164" cy="286108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29030" y="524763"/>
            <a:ext cx="624332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67665" marR="5080" indent="-355600">
              <a:lnSpc>
                <a:spcPct val="101400"/>
              </a:lnSpc>
              <a:spcBef>
                <a:spcPts val="50"/>
              </a:spcBef>
            </a:pPr>
            <a:r>
              <a:rPr sz="2800" b="1" dirty="0">
                <a:solidFill>
                  <a:srgbClr val="376092"/>
                </a:solidFill>
                <a:latin typeface="+mj-lt"/>
              </a:rPr>
              <a:t>¿Sabías</a:t>
            </a:r>
            <a:r>
              <a:rPr sz="2800" b="1" spc="-10" dirty="0">
                <a:solidFill>
                  <a:srgbClr val="376092"/>
                </a:solidFill>
                <a:latin typeface="+mj-lt"/>
              </a:rPr>
              <a:t> </a:t>
            </a:r>
            <a:r>
              <a:rPr sz="2800" b="1" dirty="0">
                <a:solidFill>
                  <a:srgbClr val="376092"/>
                </a:solidFill>
                <a:latin typeface="+mj-lt"/>
              </a:rPr>
              <a:t>que</a:t>
            </a:r>
            <a:r>
              <a:rPr sz="2800" b="1" spc="-5" dirty="0">
                <a:solidFill>
                  <a:srgbClr val="376092"/>
                </a:solidFill>
                <a:latin typeface="+mj-lt"/>
              </a:rPr>
              <a:t> </a:t>
            </a:r>
            <a:r>
              <a:rPr sz="2800" b="1" dirty="0">
                <a:solidFill>
                  <a:srgbClr val="376092"/>
                </a:solidFill>
                <a:latin typeface="+mj-lt"/>
              </a:rPr>
              <a:t>las</a:t>
            </a:r>
            <a:r>
              <a:rPr sz="2800" b="1" spc="-10" dirty="0">
                <a:solidFill>
                  <a:srgbClr val="376092"/>
                </a:solidFill>
                <a:latin typeface="+mj-lt"/>
              </a:rPr>
              <a:t> </a:t>
            </a:r>
            <a:r>
              <a:rPr sz="2800" b="1" dirty="0">
                <a:solidFill>
                  <a:srgbClr val="376092"/>
                </a:solidFill>
                <a:latin typeface="+mj-lt"/>
              </a:rPr>
              <a:t>camaretas</a:t>
            </a:r>
            <a:r>
              <a:rPr sz="2800" b="1" spc="-10" dirty="0">
                <a:solidFill>
                  <a:srgbClr val="376092"/>
                </a:solidFill>
                <a:latin typeface="+mj-lt"/>
              </a:rPr>
              <a:t> </a:t>
            </a:r>
            <a:r>
              <a:rPr sz="2800" b="1" dirty="0">
                <a:solidFill>
                  <a:srgbClr val="376092"/>
                </a:solidFill>
                <a:latin typeface="+mj-lt"/>
              </a:rPr>
              <a:t>pueden</a:t>
            </a:r>
            <a:r>
              <a:rPr sz="2800" b="1" spc="-5" dirty="0">
                <a:solidFill>
                  <a:srgbClr val="376092"/>
                </a:solidFill>
                <a:latin typeface="+mj-lt"/>
              </a:rPr>
              <a:t> </a:t>
            </a:r>
            <a:r>
              <a:rPr sz="2800" b="1" dirty="0">
                <a:solidFill>
                  <a:srgbClr val="376092"/>
                </a:solidFill>
                <a:latin typeface="+mj-lt"/>
              </a:rPr>
              <a:t>ser </a:t>
            </a:r>
            <a:r>
              <a:rPr sz="2800" b="1" spc="-765" dirty="0">
                <a:solidFill>
                  <a:srgbClr val="376092"/>
                </a:solidFill>
                <a:latin typeface="+mj-lt"/>
              </a:rPr>
              <a:t> </a:t>
            </a:r>
            <a:r>
              <a:rPr sz="2800" b="1" dirty="0">
                <a:solidFill>
                  <a:srgbClr val="376092"/>
                </a:solidFill>
                <a:latin typeface="+mj-lt"/>
              </a:rPr>
              <a:t>consideradas</a:t>
            </a:r>
            <a:r>
              <a:rPr sz="2800" b="1" spc="-10" dirty="0">
                <a:solidFill>
                  <a:srgbClr val="376092"/>
                </a:solidFill>
                <a:latin typeface="+mj-lt"/>
              </a:rPr>
              <a:t> </a:t>
            </a:r>
            <a:r>
              <a:rPr sz="2800" b="1" dirty="0">
                <a:solidFill>
                  <a:srgbClr val="376092"/>
                </a:solidFill>
                <a:latin typeface="+mj-lt"/>
              </a:rPr>
              <a:t>como mini</a:t>
            </a:r>
            <a:r>
              <a:rPr sz="2800" b="1" spc="-5" dirty="0">
                <a:solidFill>
                  <a:srgbClr val="376092"/>
                </a:solidFill>
                <a:latin typeface="+mj-lt"/>
              </a:rPr>
              <a:t> </a:t>
            </a:r>
            <a:r>
              <a:rPr sz="2800" b="1" dirty="0">
                <a:solidFill>
                  <a:srgbClr val="376092"/>
                </a:solidFill>
                <a:latin typeface="+mj-lt"/>
              </a:rPr>
              <a:t>bombas</a:t>
            </a:r>
            <a:r>
              <a:rPr sz="2800" b="1" spc="-5" dirty="0">
                <a:solidFill>
                  <a:srgbClr val="376092"/>
                </a:solidFill>
                <a:latin typeface="+mj-lt"/>
              </a:rPr>
              <a:t> </a:t>
            </a:r>
            <a:r>
              <a:rPr sz="2800" b="1" dirty="0">
                <a:solidFill>
                  <a:srgbClr val="376092"/>
                </a:solidFill>
                <a:latin typeface="+mj-lt"/>
              </a:rPr>
              <a:t>?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549" y="5834227"/>
            <a:ext cx="488555" cy="3643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1768" y="569467"/>
            <a:ext cx="8114030" cy="11290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0800"/>
              </a:lnSpc>
              <a:spcBef>
                <a:spcPts val="75"/>
              </a:spcBef>
            </a:pPr>
            <a:r>
              <a:rPr sz="2400" spc="-5" dirty="0"/>
              <a:t>Son </a:t>
            </a:r>
            <a:r>
              <a:rPr sz="2400" dirty="0"/>
              <a:t>impredecibles pues no se sabe a ciencia </a:t>
            </a:r>
            <a:r>
              <a:rPr sz="2400" spc="-5" dirty="0"/>
              <a:t>cierta </a:t>
            </a:r>
            <a:r>
              <a:rPr sz="2400" dirty="0"/>
              <a:t>si van a </a:t>
            </a:r>
            <a:r>
              <a:rPr sz="2400" spc="-655" dirty="0"/>
              <a:t> </a:t>
            </a:r>
            <a:r>
              <a:rPr sz="2400" spc="-5" dirty="0"/>
              <a:t>funcionar efectivamente </a:t>
            </a:r>
            <a:r>
              <a:rPr sz="2400" dirty="0"/>
              <a:t>o si </a:t>
            </a:r>
            <a:r>
              <a:rPr sz="2400" spc="-5" dirty="0"/>
              <a:t>fueron </a:t>
            </a:r>
            <a:r>
              <a:rPr sz="2400" dirty="0"/>
              <a:t>almacenados </a:t>
            </a:r>
            <a:r>
              <a:rPr sz="2400" spc="5" dirty="0"/>
              <a:t> </a:t>
            </a:r>
            <a:r>
              <a:rPr sz="2400" spc="-5" dirty="0"/>
              <a:t>adecuadamente.</a:t>
            </a:r>
            <a:endParaRPr sz="2400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784" y="2145428"/>
            <a:ext cx="3990651" cy="22322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95011" y="4908804"/>
            <a:ext cx="47478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607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E75B6"/>
                </a:solidFill>
                <a:latin typeface="Arial MT"/>
                <a:cs typeface="Arial MT"/>
              </a:rPr>
              <a:t>Un segundo de diversión o descuido </a:t>
            </a:r>
            <a:r>
              <a:rPr sz="2000" spc="5" dirty="0">
                <a:solidFill>
                  <a:srgbClr val="2E75B6"/>
                </a:solidFill>
                <a:latin typeface="Arial MT"/>
                <a:cs typeface="Arial MT"/>
              </a:rPr>
              <a:t> </a:t>
            </a:r>
            <a:r>
              <a:rPr sz="2000" spc="-75" dirty="0">
                <a:solidFill>
                  <a:srgbClr val="C00000"/>
                </a:solidFill>
                <a:latin typeface="Arial MT"/>
                <a:cs typeface="Arial MT"/>
              </a:rPr>
              <a:t>“Te</a:t>
            </a:r>
            <a:r>
              <a:rPr sz="2000" spc="-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pueden</a:t>
            </a:r>
            <a:r>
              <a:rPr sz="2000" spc="-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 MT"/>
                <a:cs typeface="Arial MT"/>
              </a:rPr>
              <a:t>marcar</a:t>
            </a:r>
            <a:r>
              <a:rPr sz="2000" spc="-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por</a:t>
            </a:r>
            <a:r>
              <a:rPr sz="2000" spc="-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el</a:t>
            </a:r>
            <a:r>
              <a:rPr sz="2000" spc="-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 MT"/>
                <a:cs typeface="Arial MT"/>
              </a:rPr>
              <a:t>resto</a:t>
            </a:r>
            <a:r>
              <a:rPr sz="2000" spc="-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de</a:t>
            </a:r>
            <a:r>
              <a:rPr sz="2000" spc="-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 MT"/>
                <a:cs typeface="Arial MT"/>
              </a:rPr>
              <a:t>tu</a:t>
            </a:r>
            <a:r>
              <a:rPr sz="2000" spc="-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vida”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6924" y="2147512"/>
            <a:ext cx="4010704" cy="227952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  <p:pic>
        <p:nvPicPr>
          <p:cNvPr id="13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667000"/>
            <a:ext cx="3990651" cy="2232248"/>
          </a:xfrm>
          <a:prstGeom prst="rect">
            <a:avLst/>
          </a:prstGeom>
        </p:spPr>
      </p:pic>
      <p:pic>
        <p:nvPicPr>
          <p:cNvPr id="14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2667000"/>
            <a:ext cx="4010704" cy="2279521"/>
          </a:xfrm>
          <a:prstGeom prst="rect">
            <a:avLst/>
          </a:prstGeom>
        </p:spPr>
      </p:pic>
      <p:sp>
        <p:nvSpPr>
          <p:cNvPr id="15" name="object 5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7399971" cy="19944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0800"/>
              </a:lnSpc>
              <a:spcBef>
                <a:spcPts val="75"/>
              </a:spcBef>
            </a:pPr>
            <a:r>
              <a:rPr lang="es-ES" b="1" spc="-5" dirty="0" smtClean="0">
                <a:solidFill>
                  <a:srgbClr val="376092"/>
                </a:solidFill>
                <a:latin typeface="+mj-lt"/>
              </a:rPr>
              <a:t>SON </a:t>
            </a:r>
            <a:r>
              <a:rPr lang="es-ES" b="1" dirty="0" smtClean="0">
                <a:solidFill>
                  <a:srgbClr val="376092"/>
                </a:solidFill>
                <a:latin typeface="+mj-lt"/>
              </a:rPr>
              <a:t>IMPREDECIBLES, NO SE SABE A SI VAN A </a:t>
            </a:r>
            <a:r>
              <a:rPr lang="es-ES" b="1" spc="-655" dirty="0" smtClean="0">
                <a:solidFill>
                  <a:srgbClr val="376092"/>
                </a:solidFill>
                <a:latin typeface="+mj-lt"/>
              </a:rPr>
              <a:t> </a:t>
            </a:r>
            <a:r>
              <a:rPr lang="es-ES" b="1" spc="-5" dirty="0" smtClean="0">
                <a:solidFill>
                  <a:srgbClr val="376092"/>
                </a:solidFill>
                <a:latin typeface="+mj-lt"/>
              </a:rPr>
              <a:t>FUNCIONAR EFECTIVAMENTE, DEPENDE DE LA FORMA EN COMO FUERON ALMACENADOS</a:t>
            </a:r>
            <a:endParaRPr lang="es-ES" b="1" dirty="0">
              <a:solidFill>
                <a:srgbClr val="376092"/>
              </a:solidFill>
              <a:latin typeface="+mj-lt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152400" y="5105400"/>
            <a:ext cx="861060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607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E75B6"/>
                </a:solidFill>
                <a:latin typeface="+mj-lt"/>
                <a:cs typeface="Arial MT"/>
              </a:rPr>
              <a:t>Un segundo de diversión o descuido </a:t>
            </a:r>
            <a:r>
              <a:rPr sz="3200" spc="5" dirty="0">
                <a:solidFill>
                  <a:srgbClr val="2E75B6"/>
                </a:solidFill>
                <a:latin typeface="+mj-lt"/>
                <a:cs typeface="Arial MT"/>
              </a:rPr>
              <a:t> </a:t>
            </a:r>
            <a:endParaRPr lang="es-ES_tradnl" sz="3200" spc="5" dirty="0" smtClean="0">
              <a:solidFill>
                <a:srgbClr val="2E75B6"/>
              </a:solidFill>
              <a:latin typeface="+mj-lt"/>
              <a:cs typeface="Arial MT"/>
            </a:endParaRPr>
          </a:p>
          <a:p>
            <a:pPr marL="12700" marR="5080" indent="306070" algn="ctr">
              <a:lnSpc>
                <a:spcPct val="100000"/>
              </a:lnSpc>
              <a:spcBef>
                <a:spcPts val="100"/>
              </a:spcBef>
            </a:pPr>
            <a:r>
              <a:rPr sz="3200" spc="-75" dirty="0" smtClean="0">
                <a:solidFill>
                  <a:srgbClr val="C00000"/>
                </a:solidFill>
                <a:latin typeface="+mj-lt"/>
                <a:cs typeface="Arial MT"/>
              </a:rPr>
              <a:t>“</a:t>
            </a:r>
            <a:r>
              <a:rPr sz="3200" spc="-75" dirty="0">
                <a:solidFill>
                  <a:srgbClr val="C00000"/>
                </a:solidFill>
                <a:latin typeface="+mj-lt"/>
                <a:cs typeface="Arial MT"/>
              </a:rPr>
              <a:t>Te</a:t>
            </a:r>
            <a:r>
              <a:rPr sz="3200" spc="-20" dirty="0">
                <a:solidFill>
                  <a:srgbClr val="C00000"/>
                </a:solidFill>
                <a:latin typeface="+mj-lt"/>
                <a:cs typeface="Arial MT"/>
              </a:rPr>
              <a:t> </a:t>
            </a:r>
            <a:r>
              <a:rPr sz="3200" dirty="0">
                <a:solidFill>
                  <a:srgbClr val="C00000"/>
                </a:solidFill>
                <a:latin typeface="+mj-lt"/>
                <a:cs typeface="Arial MT"/>
              </a:rPr>
              <a:t>pueden</a:t>
            </a:r>
            <a:r>
              <a:rPr sz="3200" spc="-20" dirty="0">
                <a:solidFill>
                  <a:srgbClr val="C00000"/>
                </a:solidFill>
                <a:latin typeface="+mj-lt"/>
                <a:cs typeface="Arial MT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+mj-lt"/>
                <a:cs typeface="Arial MT"/>
              </a:rPr>
              <a:t>marcar</a:t>
            </a:r>
            <a:r>
              <a:rPr sz="3200" spc="-15" dirty="0">
                <a:solidFill>
                  <a:srgbClr val="C00000"/>
                </a:solidFill>
                <a:latin typeface="+mj-lt"/>
                <a:cs typeface="Arial MT"/>
              </a:rPr>
              <a:t> </a:t>
            </a:r>
            <a:r>
              <a:rPr sz="3200" dirty="0">
                <a:solidFill>
                  <a:srgbClr val="C00000"/>
                </a:solidFill>
                <a:latin typeface="+mj-lt"/>
                <a:cs typeface="Arial MT"/>
              </a:rPr>
              <a:t>por</a:t>
            </a:r>
            <a:r>
              <a:rPr sz="3200" spc="-20" dirty="0">
                <a:solidFill>
                  <a:srgbClr val="C00000"/>
                </a:solidFill>
                <a:latin typeface="+mj-lt"/>
                <a:cs typeface="Arial MT"/>
              </a:rPr>
              <a:t> </a:t>
            </a:r>
            <a:r>
              <a:rPr sz="3200" dirty="0">
                <a:solidFill>
                  <a:srgbClr val="C00000"/>
                </a:solidFill>
                <a:latin typeface="+mj-lt"/>
                <a:cs typeface="Arial MT"/>
              </a:rPr>
              <a:t>el</a:t>
            </a:r>
            <a:r>
              <a:rPr sz="3200" spc="-10" dirty="0">
                <a:solidFill>
                  <a:srgbClr val="C00000"/>
                </a:solidFill>
                <a:latin typeface="+mj-lt"/>
                <a:cs typeface="Arial MT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+mj-lt"/>
                <a:cs typeface="Arial MT"/>
              </a:rPr>
              <a:t>resto</a:t>
            </a:r>
            <a:r>
              <a:rPr sz="3200" spc="-15" dirty="0">
                <a:solidFill>
                  <a:srgbClr val="C00000"/>
                </a:solidFill>
                <a:latin typeface="+mj-lt"/>
                <a:cs typeface="Arial MT"/>
              </a:rPr>
              <a:t> </a:t>
            </a:r>
            <a:r>
              <a:rPr sz="3200" dirty="0">
                <a:solidFill>
                  <a:srgbClr val="C00000"/>
                </a:solidFill>
                <a:latin typeface="+mj-lt"/>
                <a:cs typeface="Arial MT"/>
              </a:rPr>
              <a:t>de</a:t>
            </a:r>
            <a:r>
              <a:rPr sz="3200" spc="-20" dirty="0">
                <a:solidFill>
                  <a:srgbClr val="C00000"/>
                </a:solidFill>
                <a:latin typeface="+mj-lt"/>
                <a:cs typeface="Arial MT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+mj-lt"/>
                <a:cs typeface="Arial MT"/>
              </a:rPr>
              <a:t>tu</a:t>
            </a:r>
            <a:r>
              <a:rPr sz="3200" spc="-15" dirty="0">
                <a:solidFill>
                  <a:srgbClr val="C00000"/>
                </a:solidFill>
                <a:latin typeface="+mj-lt"/>
                <a:cs typeface="Arial MT"/>
              </a:rPr>
              <a:t> </a:t>
            </a:r>
            <a:r>
              <a:rPr sz="3200" dirty="0">
                <a:solidFill>
                  <a:srgbClr val="C00000"/>
                </a:solidFill>
                <a:latin typeface="+mj-lt"/>
                <a:cs typeface="Arial MT"/>
              </a:rPr>
              <a:t>vida”</a:t>
            </a:r>
            <a:endParaRPr sz="3200" dirty="0">
              <a:latin typeface="+mj-l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  <p:pic>
        <p:nvPicPr>
          <p:cNvPr id="9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2459" y="2001298"/>
            <a:ext cx="4065170" cy="3048878"/>
          </a:xfrm>
          <a:prstGeom prst="rect">
            <a:avLst/>
          </a:prstGeom>
        </p:spPr>
      </p:pic>
      <p:sp>
        <p:nvSpPr>
          <p:cNvPr id="10" name="object 6"/>
          <p:cNvSpPr txBox="1"/>
          <p:nvPr/>
        </p:nvSpPr>
        <p:spPr>
          <a:xfrm>
            <a:off x="609600" y="990600"/>
            <a:ext cx="3896360" cy="5245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latin typeface="Arial MT"/>
                <a:cs typeface="Arial MT"/>
              </a:rPr>
              <a:t>Evite</a:t>
            </a:r>
            <a:r>
              <a:rPr sz="2000" dirty="0">
                <a:latin typeface="Arial MT"/>
                <a:cs typeface="Arial MT"/>
              </a:rPr>
              <a:t> el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contacto</a:t>
            </a:r>
            <a:r>
              <a:rPr sz="2000" dirty="0">
                <a:latin typeface="Arial MT"/>
                <a:cs typeface="Arial MT"/>
              </a:rPr>
              <a:t> con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los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explosivos </a:t>
            </a:r>
            <a:r>
              <a:rPr sz="2000" spc="-5" dirty="0" smtClean="0">
                <a:latin typeface="Arial MT"/>
                <a:cs typeface="Arial MT"/>
              </a:rPr>
              <a:t>pirotécnicos</a:t>
            </a:r>
            <a:r>
              <a:rPr lang="es-ES_tradnl" sz="2000" spc="-5" dirty="0" smtClean="0">
                <a:latin typeface="Arial MT"/>
                <a:cs typeface="Arial MT"/>
              </a:rPr>
              <a:t>, más aún</a:t>
            </a:r>
            <a:r>
              <a:rPr sz="2000" spc="-5" dirty="0" smtClean="0">
                <a:latin typeface="Arial MT"/>
                <a:cs typeface="Arial MT"/>
              </a:rPr>
              <a:t> </a:t>
            </a:r>
            <a:r>
              <a:rPr lang="es-ES_tradnl" sz="2000" dirty="0" smtClean="0">
                <a:latin typeface="Arial MT"/>
                <a:cs typeface="Arial MT"/>
              </a:rPr>
              <a:t>si desconoce su </a:t>
            </a:r>
            <a:r>
              <a:rPr sz="2000" spc="-5" dirty="0" smtClean="0">
                <a:latin typeface="Arial MT"/>
                <a:cs typeface="Arial MT"/>
              </a:rPr>
              <a:t>procedencia</a:t>
            </a:r>
            <a:r>
              <a:rPr sz="2000" spc="-5" dirty="0">
                <a:latin typeface="Arial MT"/>
                <a:cs typeface="Arial MT"/>
              </a:rPr>
              <a:t>.</a:t>
            </a:r>
            <a:endParaRPr sz="2000" dirty="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latin typeface="Arial MT"/>
                <a:cs typeface="Arial MT"/>
              </a:rPr>
              <a:t>Por </a:t>
            </a:r>
            <a:r>
              <a:rPr sz="2000" dirty="0">
                <a:latin typeface="Arial MT"/>
                <a:cs typeface="Arial MT"/>
              </a:rPr>
              <a:t>ningún </a:t>
            </a:r>
            <a:r>
              <a:rPr sz="2000" spc="-5" dirty="0">
                <a:latin typeface="Arial MT"/>
                <a:cs typeface="Arial MT"/>
              </a:rPr>
              <a:t>motivo extraiga </a:t>
            </a:r>
            <a:r>
              <a:rPr sz="2000" dirty="0">
                <a:latin typeface="Arial MT"/>
                <a:cs typeface="Arial MT"/>
              </a:rPr>
              <a:t>el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contenido</a:t>
            </a:r>
            <a:r>
              <a:rPr sz="2000" dirty="0">
                <a:latin typeface="Arial MT"/>
                <a:cs typeface="Arial MT"/>
              </a:rPr>
              <a:t> del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interior</a:t>
            </a:r>
            <a:r>
              <a:rPr sz="2000" dirty="0">
                <a:latin typeface="Arial MT"/>
                <a:cs typeface="Arial MT"/>
              </a:rPr>
              <a:t> de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los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dispositivos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pirotécnicos.</a:t>
            </a:r>
            <a:endParaRPr sz="2000" dirty="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Nunca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entregue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materiales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pirotécnicos</a:t>
            </a:r>
            <a:r>
              <a:rPr sz="2000" dirty="0">
                <a:latin typeface="Arial MT"/>
                <a:cs typeface="Arial MT"/>
              </a:rPr>
              <a:t> 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más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pequeños.</a:t>
            </a:r>
            <a:endParaRPr sz="2000" dirty="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No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guarde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materiales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pirotécnicos </a:t>
            </a:r>
            <a:r>
              <a:rPr sz="2000" dirty="0">
                <a:latin typeface="Arial MT"/>
                <a:cs typeface="Arial MT"/>
              </a:rPr>
              <a:t>en la </a:t>
            </a:r>
            <a:r>
              <a:rPr sz="2000" spc="-5" dirty="0">
                <a:latin typeface="Arial MT"/>
                <a:cs typeface="Arial MT"/>
              </a:rPr>
              <a:t>ropa, </a:t>
            </a:r>
            <a:r>
              <a:rPr sz="2000" dirty="0">
                <a:latin typeface="Arial MT"/>
                <a:cs typeface="Arial MT"/>
              </a:rPr>
              <a:t>ni en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bolsillos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prendas.</a:t>
            </a:r>
            <a:endParaRPr sz="2000" dirty="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No </a:t>
            </a:r>
            <a:r>
              <a:rPr sz="2000" spc="-5" dirty="0">
                <a:latin typeface="Arial MT"/>
                <a:cs typeface="Arial MT"/>
              </a:rPr>
              <a:t>tenga </a:t>
            </a:r>
            <a:r>
              <a:rPr sz="2000" dirty="0">
                <a:latin typeface="Arial MT"/>
                <a:cs typeface="Arial MT"/>
              </a:rPr>
              <a:t>en la </a:t>
            </a:r>
            <a:r>
              <a:rPr sz="2000" spc="-5" dirty="0">
                <a:latin typeface="Arial MT"/>
                <a:cs typeface="Arial MT"/>
              </a:rPr>
              <a:t>mano </a:t>
            </a:r>
            <a:r>
              <a:rPr sz="2000" dirty="0">
                <a:latin typeface="Arial MT"/>
                <a:cs typeface="Arial MT"/>
              </a:rPr>
              <a:t>un </a:t>
            </a:r>
            <a:r>
              <a:rPr sz="2000" spc="-5" dirty="0">
                <a:latin typeface="Arial MT"/>
                <a:cs typeface="Arial MT"/>
              </a:rPr>
              <a:t>fuego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artificial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encendido</a:t>
            </a:r>
            <a:r>
              <a:rPr sz="2000" dirty="0" smtClean="0">
                <a:latin typeface="Arial MT"/>
                <a:cs typeface="Arial MT"/>
              </a:rPr>
              <a:t>.</a:t>
            </a:r>
            <a:endParaRPr lang="es-ES_tradnl" sz="2000" dirty="0" smtClean="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lang="es-ES_tradnl" sz="2000" dirty="0" smtClean="0">
                <a:latin typeface="Arial MT"/>
                <a:cs typeface="Arial MT"/>
              </a:rPr>
              <a:t>No busques o recojas fuegos pirotécnicos que no detonaron. 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1" name="object 5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399971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dirty="0">
                <a:solidFill>
                  <a:srgbClr val="17375E"/>
                </a:solidFill>
                <a:latin typeface="Arial"/>
                <a:cs typeface="Arial"/>
              </a:rPr>
              <a:t>C</a:t>
            </a:r>
            <a:r>
              <a:rPr b="1" i="1" spc="-5" dirty="0">
                <a:solidFill>
                  <a:srgbClr val="17375E"/>
                </a:solidFill>
                <a:latin typeface="Arial"/>
                <a:cs typeface="Arial"/>
              </a:rPr>
              <a:t>onsejos</a:t>
            </a:r>
            <a:r>
              <a:rPr b="1" i="1" dirty="0">
                <a:solidFill>
                  <a:srgbClr val="17375E"/>
                </a:solidFill>
                <a:latin typeface="Arial"/>
                <a:cs typeface="Arial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21379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5139" y="1393055"/>
            <a:ext cx="6513719" cy="444117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93878" y="238251"/>
            <a:ext cx="7673921" cy="100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</a:t>
            </a:r>
            <a:r>
              <a:rPr b="1" spc="-2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b="1" spc="-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te</a:t>
            </a:r>
            <a:r>
              <a:rPr b="1" spc="-2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olvides…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s-ES_tradnl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</a:t>
            </a:r>
            <a:r>
              <a:rPr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as</a:t>
            </a:r>
            <a:r>
              <a:rPr b="1" spc="-1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caricaturas</a:t>
            </a:r>
            <a:r>
              <a:rPr b="1" spc="-1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son</a:t>
            </a:r>
            <a:r>
              <a:rPr b="1" spc="-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</a:t>
            </a:r>
            <a:r>
              <a:rPr lang="es-ES_tradnl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ó</a:t>
            </a:r>
            <a:r>
              <a:rPr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lo</a:t>
            </a:r>
            <a:r>
              <a:rPr b="1" spc="-5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animaciones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</p:spTree>
    <p:extLst>
      <p:ext uri="{BB962C8B-B14F-4D97-AF65-F5344CB8AC3E}">
        <p14:creationId xmlns:p14="http://schemas.microsoft.com/office/powerpoint/2010/main" val="924362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914400" y="533400"/>
            <a:ext cx="80010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b="1" spc="-5" dirty="0" smtClean="0">
                <a:solidFill>
                  <a:srgbClr val="17375E"/>
                </a:solidFill>
                <a:latin typeface="+mj-lt"/>
              </a:rPr>
              <a:t>¿CÓMO</a:t>
            </a:r>
            <a:r>
              <a:rPr lang="es-ES" b="1" spc="-25" dirty="0" smtClean="0">
                <a:solidFill>
                  <a:srgbClr val="17375E"/>
                </a:solidFill>
                <a:latin typeface="+mj-lt"/>
              </a:rPr>
              <a:t> </a:t>
            </a:r>
            <a:r>
              <a:rPr lang="es-ES" b="1" spc="-5" dirty="0" smtClean="0">
                <a:solidFill>
                  <a:srgbClr val="17375E"/>
                </a:solidFill>
                <a:latin typeface="+mj-lt"/>
              </a:rPr>
              <a:t>PODEMOS</a:t>
            </a:r>
            <a:r>
              <a:rPr lang="es-ES" b="1" spc="-20" dirty="0" smtClean="0">
                <a:solidFill>
                  <a:srgbClr val="17375E"/>
                </a:solidFill>
                <a:latin typeface="+mj-lt"/>
              </a:rPr>
              <a:t> </a:t>
            </a:r>
            <a:r>
              <a:rPr lang="es-ES" b="1" spc="-5" dirty="0" smtClean="0">
                <a:solidFill>
                  <a:srgbClr val="17375E"/>
                </a:solidFill>
                <a:latin typeface="+mj-lt"/>
              </a:rPr>
              <a:t>EVITAR</a:t>
            </a:r>
            <a:r>
              <a:rPr lang="es-ES" b="1" spc="-20" dirty="0" smtClean="0">
                <a:solidFill>
                  <a:srgbClr val="17375E"/>
                </a:solidFill>
                <a:latin typeface="+mj-lt"/>
              </a:rPr>
              <a:t> </a:t>
            </a:r>
            <a:r>
              <a:rPr lang="es-ES" b="1" spc="-5" dirty="0" smtClean="0">
                <a:solidFill>
                  <a:srgbClr val="17375E"/>
                </a:solidFill>
                <a:latin typeface="+mj-lt"/>
              </a:rPr>
              <a:t>ACCIDENTES?</a:t>
            </a:r>
            <a:endParaRPr lang="es-ES" b="1" spc="-5" dirty="0">
              <a:solidFill>
                <a:srgbClr val="17375E"/>
              </a:solidFill>
              <a:latin typeface="+mj-lt"/>
            </a:endParaRPr>
          </a:p>
        </p:txBody>
      </p:sp>
      <p:pic>
        <p:nvPicPr>
          <p:cNvPr id="13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2895600"/>
            <a:ext cx="4546739" cy="2774355"/>
          </a:xfrm>
          <a:prstGeom prst="rect">
            <a:avLst/>
          </a:prstGeom>
        </p:spPr>
      </p:pic>
      <p:sp>
        <p:nvSpPr>
          <p:cNvPr id="14" name="object 6"/>
          <p:cNvSpPr txBox="1"/>
          <p:nvPr/>
        </p:nvSpPr>
        <p:spPr>
          <a:xfrm>
            <a:off x="703876" y="1232915"/>
            <a:ext cx="815720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spc="-10" dirty="0">
                <a:latin typeface="Calibri"/>
                <a:cs typeface="Calibri"/>
              </a:rPr>
              <a:t>Recuerda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menores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edad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están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prohibidos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adquirir,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encender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mucho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menos</a:t>
            </a:r>
            <a:r>
              <a:rPr lang="es-ES_tradnl" sz="2000" spc="-5" dirty="0" smtClean="0">
                <a:latin typeface="Calibri"/>
                <a:cs typeface="Calibri"/>
              </a:rPr>
              <a:t>,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jugar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</a:t>
            </a:r>
            <a:r>
              <a:rPr sz="2000" spc="-5" dirty="0">
                <a:latin typeface="Calibri"/>
                <a:cs typeface="Calibri"/>
              </a:rPr>
              <a:t> material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pirotécnico</a:t>
            </a:r>
            <a:endParaRPr sz="20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2000" spc="-5" dirty="0">
                <a:latin typeface="Calibri"/>
                <a:cs typeface="Calibri"/>
              </a:rPr>
              <a:t>No </a:t>
            </a:r>
            <a:r>
              <a:rPr sz="2000" spc="-10" dirty="0">
                <a:latin typeface="Calibri"/>
                <a:cs typeface="Calibri"/>
              </a:rPr>
              <a:t>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arriesgues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manipular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camaretas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fuegos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pirotécnicos.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9540" y="604011"/>
            <a:ext cx="24326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333F50"/>
                </a:solidFill>
                <a:latin typeface="Arial Black"/>
                <a:cs typeface="Arial Black"/>
              </a:rPr>
              <a:t>Denuncia</a:t>
            </a:r>
            <a:r>
              <a:rPr sz="2800" spc="-60" dirty="0">
                <a:solidFill>
                  <a:srgbClr val="333F50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333F50"/>
                </a:solidFill>
                <a:latin typeface="Arial Black"/>
                <a:cs typeface="Arial Black"/>
              </a:rPr>
              <a:t>al:</a:t>
            </a:r>
            <a:endParaRPr sz="28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56824" y="1316173"/>
            <a:ext cx="8155940" cy="4747895"/>
            <a:chOff x="756824" y="1316173"/>
            <a:chExt cx="8155940" cy="47478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824" y="2391393"/>
              <a:ext cx="3395165" cy="29523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3127" y="1316173"/>
              <a:ext cx="4032448" cy="13441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2089" y="3759545"/>
              <a:ext cx="3240360" cy="2304256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</p:spTree>
    <p:extLst>
      <p:ext uri="{BB962C8B-B14F-4D97-AF65-F5344CB8AC3E}">
        <p14:creationId xmlns:p14="http://schemas.microsoft.com/office/powerpoint/2010/main" val="1788517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  <p:pic>
        <p:nvPicPr>
          <p:cNvPr id="8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1828800"/>
            <a:ext cx="2525535" cy="4168217"/>
          </a:xfrm>
          <a:prstGeom prst="rect">
            <a:avLst/>
          </a:prstGeom>
        </p:spPr>
      </p:pic>
      <p:pic>
        <p:nvPicPr>
          <p:cNvPr id="9" name="Imagen 8" descr="GIR-OFICIAL-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0"/>
            <a:ext cx="2514600" cy="3557954"/>
          </a:xfrm>
          <a:prstGeom prst="rect">
            <a:avLst/>
          </a:prstGeom>
        </p:spPr>
      </p:pic>
      <p:sp>
        <p:nvSpPr>
          <p:cNvPr id="14" name="object 11"/>
          <p:cNvSpPr txBox="1"/>
          <p:nvPr/>
        </p:nvSpPr>
        <p:spPr>
          <a:xfrm>
            <a:off x="1066800" y="609600"/>
            <a:ext cx="7010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376092"/>
                </a:solidFill>
                <a:latin typeface="Calibri"/>
                <a:cs typeface="Calibri"/>
              </a:rPr>
              <a:t>Es</a:t>
            </a:r>
            <a:r>
              <a:rPr sz="3200" b="1" spc="-15" dirty="0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376092"/>
                </a:solidFill>
                <a:latin typeface="Calibri"/>
                <a:cs typeface="Calibri"/>
              </a:rPr>
              <a:t>un</a:t>
            </a:r>
            <a:r>
              <a:rPr sz="3200" b="1" spc="-20" dirty="0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376092"/>
                </a:solidFill>
                <a:latin typeface="Calibri"/>
                <a:cs typeface="Calibri"/>
              </a:rPr>
              <a:t>mensaje</a:t>
            </a:r>
            <a:r>
              <a:rPr sz="3200" b="1" spc="-15" dirty="0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76092"/>
                </a:solidFill>
                <a:latin typeface="Calibri"/>
                <a:cs typeface="Calibri"/>
              </a:rPr>
              <a:t>del</a:t>
            </a:r>
            <a:r>
              <a:rPr sz="3200" b="1" spc="-15" dirty="0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376092"/>
                </a:solidFill>
                <a:latin typeface="Calibri"/>
                <a:cs typeface="Calibri"/>
              </a:rPr>
              <a:t>Equipo</a:t>
            </a:r>
            <a:r>
              <a:rPr sz="3200" b="1" spc="-20" dirty="0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376092"/>
                </a:solidFill>
                <a:latin typeface="Calibri"/>
                <a:cs typeface="Calibri"/>
              </a:rPr>
              <a:t>Antiexplosivos</a:t>
            </a:r>
            <a:endParaRPr sz="3200" b="1" dirty="0">
              <a:solidFill>
                <a:srgbClr val="376092"/>
              </a:solidFill>
              <a:latin typeface="Calibri"/>
              <a:cs typeface="Calibri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1143000" y="5486400"/>
            <a:ext cx="34791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25252"/>
                </a:solidFill>
                <a:latin typeface="Arial Black"/>
                <a:cs typeface="Arial Black"/>
              </a:rPr>
              <a:t>G</a:t>
            </a:r>
            <a:r>
              <a:rPr sz="5400" spc="-5" dirty="0">
                <a:solidFill>
                  <a:srgbClr val="525252"/>
                </a:solidFill>
                <a:latin typeface="Arial Black"/>
                <a:cs typeface="Arial Black"/>
              </a:rPr>
              <a:t>R</a:t>
            </a:r>
            <a:r>
              <a:rPr sz="5400" spc="-105" dirty="0">
                <a:solidFill>
                  <a:srgbClr val="525252"/>
                </a:solidFill>
                <a:latin typeface="Arial Black"/>
                <a:cs typeface="Arial Black"/>
              </a:rPr>
              <a:t>A</a:t>
            </a:r>
            <a:r>
              <a:rPr sz="5400" spc="-5" dirty="0">
                <a:solidFill>
                  <a:srgbClr val="525252"/>
                </a:solidFill>
                <a:latin typeface="Arial Black"/>
                <a:cs typeface="Arial Black"/>
              </a:rPr>
              <a:t>C</a:t>
            </a:r>
            <a:r>
              <a:rPr sz="5400" dirty="0">
                <a:solidFill>
                  <a:srgbClr val="525252"/>
                </a:solidFill>
                <a:latin typeface="Arial Black"/>
                <a:cs typeface="Arial Black"/>
              </a:rPr>
              <a:t>I</a:t>
            </a:r>
            <a:r>
              <a:rPr sz="5400" spc="-5" dirty="0">
                <a:solidFill>
                  <a:srgbClr val="525252"/>
                </a:solidFill>
                <a:latin typeface="Arial Black"/>
                <a:cs typeface="Arial Black"/>
              </a:rPr>
              <a:t>A</a:t>
            </a:r>
            <a:r>
              <a:rPr sz="5400" dirty="0">
                <a:solidFill>
                  <a:srgbClr val="525252"/>
                </a:solidFill>
                <a:latin typeface="Arial Black"/>
                <a:cs typeface="Arial Black"/>
              </a:rPr>
              <a:t>S</a:t>
            </a:r>
            <a:endParaRPr sz="54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2715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9800" y="381000"/>
            <a:ext cx="48342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>
                <a:latin typeface="Calibri"/>
                <a:cs typeface="Calibri"/>
              </a:rPr>
              <a:t>“CAMPAÑA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INSTITUCIONAL”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  <p:pic>
        <p:nvPicPr>
          <p:cNvPr id="2" name="Imagen 1" descr="f7ac494b-7030-4d74-a733-83cd4a6e14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9200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6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2800" y="381000"/>
            <a:ext cx="18288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_tradnl" b="1" spc="-30" dirty="0" smtClean="0">
                <a:latin typeface="Calibri"/>
                <a:cs typeface="Calibri"/>
              </a:rPr>
              <a:t>OBJETIVOS</a:t>
            </a:r>
            <a:endParaRPr b="1" spc="-2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  <p:pic>
        <p:nvPicPr>
          <p:cNvPr id="7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4128" y="1222247"/>
            <a:ext cx="1950720" cy="4078224"/>
          </a:xfrm>
          <a:prstGeom prst="rect">
            <a:avLst/>
          </a:prstGeom>
        </p:spPr>
      </p:pic>
      <p:sp>
        <p:nvSpPr>
          <p:cNvPr id="9" name="object 10"/>
          <p:cNvSpPr txBox="1"/>
          <p:nvPr/>
        </p:nvSpPr>
        <p:spPr>
          <a:xfrm>
            <a:off x="4956547" y="2269235"/>
            <a:ext cx="1692275" cy="191833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ct val="86800"/>
              </a:lnSpc>
              <a:spcBef>
                <a:spcPts val="415"/>
              </a:spcBef>
            </a:pPr>
            <a:r>
              <a:rPr lang="es-ES_tradnl" sz="2000" spc="-5" dirty="0" smtClean="0">
                <a:latin typeface="Arial MT"/>
                <a:cs typeface="Arial MT"/>
              </a:rPr>
              <a:t>Informar</a:t>
            </a:r>
            <a:r>
              <a:rPr sz="2000" spc="-5" dirty="0" smtClean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 los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niños, niñas y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adolescentes </a:t>
            </a:r>
            <a:r>
              <a:rPr sz="2000" dirty="0">
                <a:latin typeface="Arial MT"/>
                <a:cs typeface="Arial MT"/>
              </a:rPr>
              <a:t> que los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explosivos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tipo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pirotécnicos </a:t>
            </a:r>
            <a:r>
              <a:rPr sz="2000" dirty="0">
                <a:latin typeface="Arial MT"/>
                <a:cs typeface="Arial MT"/>
              </a:rPr>
              <a:t> no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juego.</a:t>
            </a:r>
          </a:p>
        </p:txBody>
      </p:sp>
      <p:pic>
        <p:nvPicPr>
          <p:cNvPr id="10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5911" y="1222247"/>
            <a:ext cx="1947672" cy="4078224"/>
          </a:xfrm>
          <a:prstGeom prst="rect">
            <a:avLst/>
          </a:prstGeom>
        </p:spPr>
      </p:pic>
      <p:sp>
        <p:nvSpPr>
          <p:cNvPr id="11" name="object 12"/>
          <p:cNvSpPr txBox="1"/>
          <p:nvPr/>
        </p:nvSpPr>
        <p:spPr>
          <a:xfrm>
            <a:off x="7036420" y="2138171"/>
            <a:ext cx="1692275" cy="21717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425"/>
              </a:spcBef>
            </a:pPr>
            <a:r>
              <a:rPr sz="2000" dirty="0">
                <a:latin typeface="Arial MT"/>
                <a:cs typeface="Arial MT"/>
              </a:rPr>
              <a:t>Exponer sobre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las secuelas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 </a:t>
            </a:r>
            <a:r>
              <a:rPr sz="2000" dirty="0" smtClean="0">
                <a:latin typeface="Arial MT"/>
                <a:cs typeface="Arial MT"/>
              </a:rPr>
              <a:t>causa </a:t>
            </a:r>
            <a:r>
              <a:rPr sz="2000" dirty="0">
                <a:latin typeface="Arial MT"/>
                <a:cs typeface="Arial MT"/>
              </a:rPr>
              <a:t>el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uso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inadecuado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  los </a:t>
            </a:r>
            <a:r>
              <a:rPr sz="2000" spc="-5" dirty="0">
                <a:latin typeface="Arial MT"/>
                <a:cs typeface="Arial MT"/>
              </a:rPr>
              <a:t>materiales </a:t>
            </a:r>
            <a:r>
              <a:rPr sz="2000" dirty="0">
                <a:latin typeface="Arial MT"/>
                <a:cs typeface="Arial MT"/>
              </a:rPr>
              <a:t> explosivos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tipo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pirotécnico.</a:t>
            </a:r>
            <a:endParaRPr sz="2000" dirty="0">
              <a:latin typeface="Arial MT"/>
              <a:cs typeface="Arial MT"/>
            </a:endParaRPr>
          </a:p>
        </p:txBody>
      </p:sp>
      <p:grpSp>
        <p:nvGrpSpPr>
          <p:cNvPr id="12" name="object 2"/>
          <p:cNvGrpSpPr/>
          <p:nvPr/>
        </p:nvGrpSpPr>
        <p:grpSpPr>
          <a:xfrm>
            <a:off x="25675" y="1219200"/>
            <a:ext cx="4572000" cy="4078604"/>
            <a:chOff x="134672" y="1222247"/>
            <a:chExt cx="4572000" cy="4078604"/>
          </a:xfrm>
        </p:grpSpPr>
        <p:pic>
          <p:nvPicPr>
            <p:cNvPr id="1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672" y="2693993"/>
              <a:ext cx="2817248" cy="1580300"/>
            </a:xfrm>
            <a:prstGeom prst="rect">
              <a:avLst/>
            </a:prstGeom>
          </p:spPr>
        </p:pic>
        <p:pic>
          <p:nvPicPr>
            <p:cNvPr id="1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5392" y="1222247"/>
              <a:ext cx="1950720" cy="4078224"/>
            </a:xfrm>
            <a:prstGeom prst="rect">
              <a:avLst/>
            </a:prstGeom>
          </p:spPr>
        </p:pic>
      </p:grpSp>
      <p:sp>
        <p:nvSpPr>
          <p:cNvPr id="6" name="object 8"/>
          <p:cNvSpPr txBox="1"/>
          <p:nvPr/>
        </p:nvSpPr>
        <p:spPr>
          <a:xfrm>
            <a:off x="2876674" y="2400300"/>
            <a:ext cx="1593215" cy="165353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ct val="86800"/>
              </a:lnSpc>
              <a:spcBef>
                <a:spcPts val="415"/>
              </a:spcBef>
            </a:pPr>
            <a:r>
              <a:rPr sz="2000" spc="-5" dirty="0">
                <a:latin typeface="Arial MT"/>
                <a:cs typeface="Arial MT"/>
              </a:rPr>
              <a:t>Precautelar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integridad </a:t>
            </a:r>
            <a:r>
              <a:rPr sz="2000" dirty="0">
                <a:latin typeface="Arial MT"/>
                <a:cs typeface="Arial MT"/>
              </a:rPr>
              <a:t>y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seguridad de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los niños,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niñas y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adolescen</a:t>
            </a:r>
            <a:r>
              <a:rPr sz="2000" spc="-5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  <p:pic>
        <p:nvPicPr>
          <p:cNvPr id="1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6959499" cy="5527495"/>
          </a:xfrm>
          <a:prstGeom prst="rect">
            <a:avLst/>
          </a:prstGeom>
        </p:spPr>
      </p:pic>
      <p:sp>
        <p:nvSpPr>
          <p:cNvPr id="16" name="object 2"/>
          <p:cNvSpPr txBox="1"/>
          <p:nvPr/>
        </p:nvSpPr>
        <p:spPr>
          <a:xfrm>
            <a:off x="4267200" y="533400"/>
            <a:ext cx="4267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Son</a:t>
            </a:r>
            <a:r>
              <a:rPr sz="2400" b="1" i="1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muy</a:t>
            </a:r>
            <a:r>
              <a:rPr sz="2400" b="1" i="1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peligrosos </a:t>
            </a:r>
            <a:r>
              <a:rPr sz="2400" b="1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y</a:t>
            </a:r>
            <a:r>
              <a:rPr sz="2400" b="1" i="1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te</a:t>
            </a:r>
            <a:r>
              <a:rPr sz="2400" b="1" i="1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pueden </a:t>
            </a:r>
            <a:r>
              <a:rPr sz="2400" b="1" i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lastimar!!!</a:t>
            </a:r>
            <a:r>
              <a:rPr sz="24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563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  <p:sp>
        <p:nvSpPr>
          <p:cNvPr id="6" name="object 2"/>
          <p:cNvSpPr txBox="1"/>
          <p:nvPr/>
        </p:nvSpPr>
        <p:spPr>
          <a:xfrm>
            <a:off x="762000" y="1524000"/>
            <a:ext cx="326644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2673350" algn="l"/>
              </a:tabLst>
            </a:pPr>
            <a:r>
              <a:rPr sz="2400" spc="-5" dirty="0">
                <a:latin typeface="Calibri"/>
                <a:cs typeface="Calibri"/>
              </a:rPr>
              <a:t>Son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todos</a:t>
            </a:r>
            <a:r>
              <a:rPr sz="2400" spc="-5" dirty="0">
                <a:latin typeface="Calibri"/>
                <a:cs typeface="Calibri"/>
              </a:rPr>
              <a:t> los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elementos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sólidos,</a:t>
            </a:r>
            <a:r>
              <a:rPr sz="2400" dirty="0">
                <a:latin typeface="Calibri"/>
                <a:cs typeface="Calibri"/>
              </a:rPr>
              <a:t> que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fricción,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golpe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activación, </a:t>
            </a:r>
            <a:r>
              <a:rPr sz="2400" spc="-5" dirty="0">
                <a:latin typeface="Calibri"/>
                <a:cs typeface="Calibri"/>
              </a:rPr>
              <a:t> ocasionan</a:t>
            </a:r>
            <a:r>
              <a:rPr sz="2400" dirty="0">
                <a:latin typeface="Calibri"/>
                <a:cs typeface="Calibri"/>
              </a:rPr>
              <a:t> el</a:t>
            </a:r>
            <a:r>
              <a:rPr sz="2400" spc="5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escape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súbito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repentino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gases </a:t>
            </a:r>
            <a:r>
              <a:rPr sz="2400" spc="-5" dirty="0">
                <a:latin typeface="Calibri"/>
                <a:cs typeface="Calibri"/>
              </a:rPr>
              <a:t>desde </a:t>
            </a:r>
            <a:r>
              <a:rPr sz="2400" dirty="0">
                <a:latin typeface="Calibri"/>
                <a:cs typeface="Calibri"/>
              </a:rPr>
              <a:t>el </a:t>
            </a:r>
            <a:r>
              <a:rPr sz="2400" spc="-10" dirty="0">
                <a:latin typeface="Calibri"/>
                <a:cs typeface="Calibri"/>
              </a:rPr>
              <a:t>interior </a:t>
            </a:r>
            <a:r>
              <a:rPr sz="2400" dirty="0">
                <a:latin typeface="Calibri"/>
                <a:cs typeface="Calibri"/>
              </a:rPr>
              <a:t>de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espacio</a:t>
            </a:r>
            <a:r>
              <a:rPr sz="2400" spc="5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cerrado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:	al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as  </a:t>
            </a:r>
            <a:r>
              <a:rPr sz="2400" spc="-15" dirty="0">
                <a:latin typeface="Calibri"/>
                <a:cs typeface="Calibri"/>
              </a:rPr>
              <a:t>temperaturas,</a:t>
            </a:r>
            <a:r>
              <a:rPr sz="2400" spc="5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presiones,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5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ruidos,</a:t>
            </a:r>
            <a:r>
              <a:rPr sz="2400" spc="5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produciendo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una</a:t>
            </a:r>
            <a:r>
              <a:rPr sz="2400" spc="-10" dirty="0">
                <a:latin typeface="Calibri"/>
                <a:cs typeface="Calibri"/>
              </a:rPr>
              <a:t> explosión.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7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1828800"/>
            <a:ext cx="4375150" cy="2916765"/>
          </a:xfrm>
          <a:prstGeom prst="rect">
            <a:avLst/>
          </a:prstGeom>
        </p:spPr>
      </p:pic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543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+mj-lt"/>
                <a:cs typeface="Arial"/>
              </a:rPr>
              <a:t>¿QUÉ</a:t>
            </a:r>
            <a:r>
              <a:rPr b="1" spc="-25" dirty="0">
                <a:latin typeface="+mj-lt"/>
                <a:cs typeface="Arial"/>
              </a:rPr>
              <a:t> </a:t>
            </a:r>
            <a:r>
              <a:rPr b="1" spc="-5" dirty="0">
                <a:latin typeface="+mj-lt"/>
                <a:cs typeface="Arial"/>
              </a:rPr>
              <a:t>SON</a:t>
            </a:r>
            <a:r>
              <a:rPr b="1" spc="-10" dirty="0">
                <a:latin typeface="+mj-lt"/>
                <a:cs typeface="Arial"/>
              </a:rPr>
              <a:t> </a:t>
            </a:r>
            <a:r>
              <a:rPr b="1" spc="-5" dirty="0">
                <a:latin typeface="+mj-lt"/>
                <a:cs typeface="Arial"/>
              </a:rPr>
              <a:t>LOS</a:t>
            </a:r>
            <a:r>
              <a:rPr b="1" spc="-20" dirty="0">
                <a:latin typeface="+mj-lt"/>
                <a:cs typeface="Arial"/>
              </a:rPr>
              <a:t> </a:t>
            </a:r>
            <a:r>
              <a:rPr b="1" spc="-5" dirty="0">
                <a:latin typeface="+mj-lt"/>
                <a:cs typeface="Arial"/>
              </a:rPr>
              <a:t>EXPLOSIVOS</a:t>
            </a:r>
            <a:r>
              <a:rPr b="1" spc="-20" dirty="0">
                <a:latin typeface="+mj-lt"/>
                <a:cs typeface="Arial"/>
              </a:rPr>
              <a:t> </a:t>
            </a:r>
            <a:r>
              <a:rPr b="1" spc="-5" dirty="0">
                <a:latin typeface="+mj-lt"/>
                <a:cs typeface="Arial"/>
              </a:rPr>
              <a:t>PIROTÉCNICOS?</a:t>
            </a:r>
            <a:endParaRPr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433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7543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+mj-lt"/>
                <a:cs typeface="Arial"/>
              </a:rPr>
              <a:t>¿QUÉ</a:t>
            </a:r>
            <a:r>
              <a:rPr b="1" spc="-25" dirty="0">
                <a:latin typeface="+mj-lt"/>
                <a:cs typeface="Arial"/>
              </a:rPr>
              <a:t> </a:t>
            </a:r>
            <a:r>
              <a:rPr b="1" spc="-5" dirty="0">
                <a:latin typeface="+mj-lt"/>
                <a:cs typeface="Arial"/>
              </a:rPr>
              <a:t>SON</a:t>
            </a:r>
            <a:r>
              <a:rPr b="1" spc="-10" dirty="0">
                <a:latin typeface="+mj-lt"/>
                <a:cs typeface="Arial"/>
              </a:rPr>
              <a:t> </a:t>
            </a:r>
            <a:r>
              <a:rPr b="1" spc="-5" dirty="0">
                <a:latin typeface="+mj-lt"/>
                <a:cs typeface="Arial"/>
              </a:rPr>
              <a:t>LOS</a:t>
            </a:r>
            <a:r>
              <a:rPr b="1" spc="-20" dirty="0">
                <a:latin typeface="+mj-lt"/>
                <a:cs typeface="Arial"/>
              </a:rPr>
              <a:t> </a:t>
            </a:r>
            <a:r>
              <a:rPr b="1" spc="-5" dirty="0">
                <a:latin typeface="+mj-lt"/>
                <a:cs typeface="Arial"/>
              </a:rPr>
              <a:t>EXPLOSIVOS</a:t>
            </a:r>
            <a:r>
              <a:rPr b="1" spc="-20" dirty="0">
                <a:latin typeface="+mj-lt"/>
                <a:cs typeface="Arial"/>
              </a:rPr>
              <a:t> </a:t>
            </a:r>
            <a:r>
              <a:rPr b="1" spc="-5" dirty="0">
                <a:latin typeface="+mj-lt"/>
                <a:cs typeface="Arial"/>
              </a:rPr>
              <a:t>PIROTÉCNICOS?</a:t>
            </a:r>
            <a:endParaRPr dirty="0">
              <a:latin typeface="+mj-lt"/>
              <a:cs typeface="Arial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381000" y="2133600"/>
            <a:ext cx="3731895" cy="260627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85"/>
              </a:spcBef>
            </a:pPr>
            <a:r>
              <a:rPr sz="2800" spc="-5" dirty="0">
                <a:latin typeface="Calibri"/>
                <a:cs typeface="Calibri"/>
              </a:rPr>
              <a:t>Los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fuegos</a:t>
            </a:r>
            <a:r>
              <a:rPr sz="2800" spc="-5" dirty="0">
                <a:latin typeface="Calibri"/>
                <a:cs typeface="Calibri"/>
              </a:rPr>
              <a:t> artificiales,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bengalas,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petardos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cualquier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producto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contenga</a:t>
            </a:r>
            <a:r>
              <a:rPr sz="2800" spc="-15" dirty="0">
                <a:latin typeface="Calibri"/>
                <a:cs typeface="Calibri"/>
              </a:rPr>
              <a:t> pólvora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lang="es-ES_tradnl" sz="2800" spc="-5" dirty="0" smtClean="0">
                <a:latin typeface="Calibri"/>
                <a:cs typeface="Calibri"/>
              </a:rPr>
              <a:t>constituyen </a:t>
            </a:r>
            <a:r>
              <a:rPr sz="2800" dirty="0" smtClean="0">
                <a:latin typeface="Calibri"/>
                <a:cs typeface="Calibri"/>
              </a:rPr>
              <a:t>un </a:t>
            </a:r>
            <a:r>
              <a:rPr sz="2800" spc="5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riesgo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para</a:t>
            </a:r>
            <a:r>
              <a:rPr sz="2800" spc="-5" dirty="0">
                <a:latin typeface="Calibri"/>
                <a:cs typeface="Calibri"/>
              </a:rPr>
              <a:t> los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niños.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0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1981200"/>
            <a:ext cx="4467029" cy="29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0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838200" y="533400"/>
            <a:ext cx="7014209" cy="83099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>
            <a:lvl1pPr>
              <a:defRPr sz="3200" b="0" i="0">
                <a:solidFill>
                  <a:srgbClr val="2E75B6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lang="es-ES" sz="2400" b="1" dirty="0" smtClean="0">
                <a:latin typeface="+mj-lt"/>
                <a:cs typeface="Arial"/>
              </a:rPr>
              <a:t>UN</a:t>
            </a:r>
            <a:r>
              <a:rPr lang="es-ES" sz="2400" b="1" spc="-15" dirty="0" smtClean="0">
                <a:latin typeface="+mj-lt"/>
                <a:cs typeface="Arial"/>
              </a:rPr>
              <a:t> </a:t>
            </a:r>
            <a:r>
              <a:rPr lang="es-ES" sz="2400" b="1" dirty="0" smtClean="0">
                <a:latin typeface="+mj-lt"/>
                <a:cs typeface="Arial"/>
              </a:rPr>
              <a:t>ACCIDENTE</a:t>
            </a:r>
            <a:r>
              <a:rPr lang="es-ES" sz="2400" b="1" spc="-10" dirty="0" smtClean="0">
                <a:latin typeface="+mj-lt"/>
                <a:cs typeface="Arial"/>
              </a:rPr>
              <a:t> </a:t>
            </a:r>
            <a:r>
              <a:rPr lang="es-ES" sz="2400" b="1" dirty="0" smtClean="0">
                <a:latin typeface="+mj-lt"/>
                <a:cs typeface="Arial"/>
              </a:rPr>
              <a:t>CON</a:t>
            </a:r>
            <a:r>
              <a:rPr lang="es-ES" sz="2400" b="1" spc="-15" dirty="0" smtClean="0">
                <a:latin typeface="+mj-lt"/>
                <a:cs typeface="Arial"/>
              </a:rPr>
              <a:t> </a:t>
            </a:r>
            <a:r>
              <a:rPr lang="es-ES" sz="2400" b="1" dirty="0" smtClean="0">
                <a:latin typeface="+mj-lt"/>
                <a:cs typeface="Arial"/>
              </a:rPr>
              <a:t>ESTOS</a:t>
            </a:r>
            <a:r>
              <a:rPr lang="es-ES" sz="2400" b="1" spc="-10" dirty="0" smtClean="0">
                <a:latin typeface="+mj-lt"/>
                <a:cs typeface="Arial"/>
              </a:rPr>
              <a:t> </a:t>
            </a:r>
            <a:r>
              <a:rPr lang="es-ES" sz="2400" b="1" dirty="0" smtClean="0">
                <a:latin typeface="+mj-lt"/>
                <a:cs typeface="Arial"/>
              </a:rPr>
              <a:t>MATERIALES</a:t>
            </a:r>
            <a:r>
              <a:rPr lang="es-ES" sz="2400" b="1" spc="-10" dirty="0" smtClean="0">
                <a:latin typeface="+mj-lt"/>
                <a:cs typeface="Arial"/>
              </a:rPr>
              <a:t> </a:t>
            </a:r>
            <a:r>
              <a:rPr lang="es-ES" sz="2400" b="1" dirty="0" smtClean="0">
                <a:latin typeface="+mj-lt"/>
                <a:cs typeface="Arial"/>
              </a:rPr>
              <a:t>PUEDE </a:t>
            </a:r>
            <a:r>
              <a:rPr lang="es-ES" sz="2400" b="1" spc="-765" dirty="0" smtClean="0">
                <a:latin typeface="+mj-lt"/>
                <a:cs typeface="Arial"/>
              </a:rPr>
              <a:t> </a:t>
            </a:r>
            <a:r>
              <a:rPr lang="es-ES" sz="2400" b="1" spc="-5" dirty="0" smtClean="0">
                <a:latin typeface="+mj-lt"/>
                <a:cs typeface="Arial"/>
              </a:rPr>
              <a:t>PROVOCAR:</a:t>
            </a:r>
            <a:endParaRPr lang="es-ES" sz="2400" dirty="0">
              <a:latin typeface="+mj-lt"/>
              <a:cs typeface="Arial"/>
            </a:endParaRPr>
          </a:p>
        </p:txBody>
      </p:sp>
      <p:pic>
        <p:nvPicPr>
          <p:cNvPr id="11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0" y="1905000"/>
            <a:ext cx="3810000" cy="1981200"/>
          </a:xfrm>
          <a:prstGeom prst="rect">
            <a:avLst/>
          </a:prstGeom>
        </p:spPr>
      </p:pic>
      <p:pic>
        <p:nvPicPr>
          <p:cNvPr id="12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4114800"/>
            <a:ext cx="2743200" cy="1828800"/>
          </a:xfrm>
          <a:prstGeom prst="rect">
            <a:avLst/>
          </a:prstGeom>
        </p:spPr>
      </p:pic>
      <p:sp>
        <p:nvSpPr>
          <p:cNvPr id="13" name="object 2"/>
          <p:cNvSpPr txBox="1"/>
          <p:nvPr/>
        </p:nvSpPr>
        <p:spPr>
          <a:xfrm>
            <a:off x="381000" y="1905000"/>
            <a:ext cx="3810000" cy="216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10" dirty="0">
                <a:solidFill>
                  <a:srgbClr val="ED7D31"/>
                </a:solidFill>
                <a:latin typeface="Calibri"/>
                <a:cs typeface="Calibri"/>
              </a:rPr>
              <a:t>Quemaduras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ts val="3325"/>
              </a:lnSpc>
              <a:spcBef>
                <a:spcPts val="4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ED7D31"/>
                </a:solidFill>
                <a:latin typeface="Calibri"/>
                <a:cs typeface="Calibri"/>
              </a:rPr>
              <a:t>Lesiones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ts val="3325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spc="-40" dirty="0">
                <a:solidFill>
                  <a:srgbClr val="ED7D31"/>
                </a:solidFill>
                <a:latin typeface="Calibri"/>
                <a:cs typeface="Calibri"/>
              </a:rPr>
              <a:t>Trauma</a:t>
            </a:r>
            <a:r>
              <a:rPr sz="2800" b="1" spc="-20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ED7D31"/>
                </a:solidFill>
                <a:latin typeface="Calibri"/>
                <a:cs typeface="Calibri"/>
              </a:rPr>
              <a:t>acústico</a:t>
            </a:r>
            <a:endParaRPr sz="28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00699"/>
              </a:lnSpc>
              <a:spcBef>
                <a:spcPts val="2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ED7D31"/>
                </a:solidFill>
                <a:latin typeface="Calibri"/>
                <a:cs typeface="Calibri"/>
              </a:rPr>
              <a:t>Y lo </a:t>
            </a:r>
            <a:r>
              <a:rPr sz="2800" b="1" spc="-5" dirty="0">
                <a:solidFill>
                  <a:srgbClr val="ED7D31"/>
                </a:solidFill>
                <a:latin typeface="Calibri"/>
                <a:cs typeface="Calibri"/>
              </a:rPr>
              <a:t>más </a:t>
            </a:r>
            <a:r>
              <a:rPr sz="2800" b="1" spc="-10" dirty="0" smtClean="0">
                <a:solidFill>
                  <a:srgbClr val="ED7D31"/>
                </a:solidFill>
                <a:latin typeface="Calibri"/>
                <a:cs typeface="Calibri"/>
              </a:rPr>
              <a:t>lamentable</a:t>
            </a:r>
            <a:r>
              <a:rPr lang="es-ES_tradnl" sz="2800" b="1" spc="-10" dirty="0" smtClean="0">
                <a:solidFill>
                  <a:srgbClr val="ED7D31"/>
                </a:solidFill>
                <a:latin typeface="Calibri"/>
                <a:cs typeface="Calibri"/>
              </a:rPr>
              <a:t>,</a:t>
            </a:r>
            <a:r>
              <a:rPr sz="2800" b="1" spc="-10" dirty="0" smtClean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ED7D31"/>
                </a:solidFill>
                <a:latin typeface="Calibri"/>
                <a:cs typeface="Calibri"/>
              </a:rPr>
              <a:t>la </a:t>
            </a:r>
            <a:r>
              <a:rPr sz="2800" b="1" spc="-625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2800" b="1" spc="-10" dirty="0" smtClean="0">
                <a:solidFill>
                  <a:srgbClr val="ED7D31"/>
                </a:solidFill>
                <a:latin typeface="Calibri"/>
                <a:cs typeface="Calibri"/>
              </a:rPr>
              <a:t>muerte</a:t>
            </a:r>
            <a:r>
              <a:rPr lang="es-ES_tradnl" sz="2800" b="1" spc="-10" dirty="0" smtClean="0">
                <a:solidFill>
                  <a:srgbClr val="ED7D31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25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  <p:sp>
        <p:nvSpPr>
          <p:cNvPr id="2" name="CuadroTexto 1"/>
          <p:cNvSpPr txBox="1"/>
          <p:nvPr/>
        </p:nvSpPr>
        <p:spPr>
          <a:xfrm>
            <a:off x="457200" y="228600"/>
            <a:ext cx="99245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rgbClr val="376092"/>
                </a:solidFill>
              </a:rPr>
              <a:t>LOS FUEGOS PIROT</a:t>
            </a:r>
            <a:r>
              <a:rPr lang="es-ES" sz="2600" b="1" dirty="0" smtClean="0">
                <a:solidFill>
                  <a:srgbClr val="376092"/>
                </a:solidFill>
              </a:rPr>
              <a:t>ÉCNICOS SON FASCINANTES, INCREÍBLES, RUIDOSOS, ALEGRES, VISTOSOS, TRADICIONALES…</a:t>
            </a:r>
            <a:endParaRPr lang="es-ES" sz="2600" b="1" dirty="0">
              <a:solidFill>
                <a:srgbClr val="376092"/>
              </a:solidFill>
            </a:endParaRPr>
          </a:p>
        </p:txBody>
      </p:sp>
      <p:pic>
        <p:nvPicPr>
          <p:cNvPr id="1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6297612" cy="2092326"/>
          </a:xfrm>
          <a:prstGeom prst="rect">
            <a:avLst/>
          </a:prstGeom>
        </p:spPr>
      </p:pic>
      <p:grpSp>
        <p:nvGrpSpPr>
          <p:cNvPr id="15" name="object 5"/>
          <p:cNvGrpSpPr/>
          <p:nvPr/>
        </p:nvGrpSpPr>
        <p:grpSpPr>
          <a:xfrm>
            <a:off x="1295400" y="4114800"/>
            <a:ext cx="6705600" cy="2194560"/>
            <a:chOff x="1568624" y="4077072"/>
            <a:chExt cx="6935470" cy="2194560"/>
          </a:xfrm>
        </p:grpSpPr>
        <p:pic>
          <p:nvPicPr>
            <p:cNvPr id="1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624" y="4077072"/>
              <a:ext cx="4007298" cy="2194416"/>
            </a:xfrm>
            <a:prstGeom prst="rect">
              <a:avLst/>
            </a:prstGeom>
          </p:spPr>
        </p:pic>
        <p:pic>
          <p:nvPicPr>
            <p:cNvPr id="1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9063" y="4077072"/>
              <a:ext cx="2974914" cy="2194416"/>
            </a:xfrm>
            <a:prstGeom prst="rect">
              <a:avLst/>
            </a:prstGeom>
          </p:spPr>
        </p:pic>
      </p:grpSp>
      <p:sp>
        <p:nvSpPr>
          <p:cNvPr id="9" name="CuadroTexto 8"/>
          <p:cNvSpPr txBox="1"/>
          <p:nvPr/>
        </p:nvSpPr>
        <p:spPr>
          <a:xfrm>
            <a:off x="1295400" y="3505200"/>
            <a:ext cx="5957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 smtClean="0">
                <a:solidFill>
                  <a:srgbClr val="376092"/>
                </a:solidFill>
              </a:rPr>
              <a:t>PERO NO DEBEN SER USADOS POR NIÑOS</a:t>
            </a:r>
            <a:endParaRPr lang="es-ES" sz="26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3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15" dirty="0"/>
              <a:t>POL</a:t>
            </a:r>
            <a:r>
              <a:rPr spc="5" dirty="0"/>
              <a:t>I</a:t>
            </a:r>
            <a:r>
              <a:rPr spc="15" dirty="0"/>
              <a:t>C</a:t>
            </a:r>
            <a:r>
              <a:rPr spc="5" dirty="0"/>
              <a:t>Í</a:t>
            </a:r>
            <a:r>
              <a:rPr dirty="0"/>
              <a:t>A</a:t>
            </a:r>
          </a:p>
          <a:p>
            <a:pPr marL="209550">
              <a:lnSpc>
                <a:spcPct val="100000"/>
              </a:lnSpc>
              <a:spcBef>
                <a:spcPts val="545"/>
              </a:spcBef>
            </a:pPr>
            <a:r>
              <a:rPr sz="600" spc="-25" dirty="0"/>
              <a:t>NACIONAL</a:t>
            </a:r>
            <a:endParaRPr sz="600"/>
          </a:p>
        </p:txBody>
      </p:sp>
      <p:pic>
        <p:nvPicPr>
          <p:cNvPr id="10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1295400"/>
            <a:ext cx="6336386" cy="2217737"/>
          </a:xfrm>
          <a:prstGeom prst="rect">
            <a:avLst/>
          </a:prstGeom>
        </p:spPr>
      </p:pic>
      <p:pic>
        <p:nvPicPr>
          <p:cNvPr id="11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4191000"/>
            <a:ext cx="7146003" cy="2057400"/>
          </a:xfrm>
          <a:prstGeom prst="rect">
            <a:avLst/>
          </a:prstGeom>
        </p:spPr>
      </p:pic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39089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_tradnl" sz="2400" b="1" spc="-5" dirty="0" smtClean="0">
                <a:solidFill>
                  <a:srgbClr val="376092"/>
                </a:solidFill>
                <a:latin typeface="Calibri"/>
                <a:cs typeface="Calibri"/>
              </a:rPr>
              <a:t>LOS DAÑOS QUE CAUSAN</a:t>
            </a:r>
            <a:r>
              <a:rPr lang="es-ES_tradnl" sz="2400" b="1" dirty="0" smtClean="0">
                <a:solidFill>
                  <a:srgbClr val="376092"/>
                </a:solidFill>
                <a:latin typeface="Calibri"/>
                <a:cs typeface="Calibri"/>
              </a:rPr>
              <a:t> LOS PIROTÉCNICOS </a:t>
            </a:r>
            <a:br>
              <a:rPr lang="es-ES_tradnl" sz="2400" b="1" dirty="0" smtClean="0">
                <a:solidFill>
                  <a:srgbClr val="376092"/>
                </a:solidFill>
                <a:latin typeface="Calibri"/>
                <a:cs typeface="Calibri"/>
              </a:rPr>
            </a:br>
            <a:r>
              <a:rPr lang="es-ES_tradnl" sz="2400" b="1" spc="-5" dirty="0" smtClean="0">
                <a:solidFill>
                  <a:srgbClr val="376092"/>
                </a:solidFill>
                <a:latin typeface="Calibri"/>
                <a:cs typeface="Calibri"/>
              </a:rPr>
              <a:t>DEJAN </a:t>
            </a:r>
            <a:r>
              <a:rPr lang="es-ES_tradnl" sz="2400" b="1" spc="-10" dirty="0" smtClean="0">
                <a:solidFill>
                  <a:srgbClr val="376092"/>
                </a:solidFill>
                <a:latin typeface="Calibri"/>
                <a:cs typeface="Calibri"/>
              </a:rPr>
              <a:t>MARCAS</a:t>
            </a:r>
            <a:r>
              <a:rPr lang="es-ES_tradnl" sz="2400" b="1" spc="5" dirty="0" smtClean="0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lang="es-ES_tradnl" sz="2400" b="1" spc="-15" dirty="0" smtClean="0">
                <a:solidFill>
                  <a:srgbClr val="376092"/>
                </a:solidFill>
                <a:latin typeface="Calibri"/>
                <a:cs typeface="Calibri"/>
              </a:rPr>
              <a:t>PARA</a:t>
            </a:r>
            <a:r>
              <a:rPr lang="es-ES_tradnl" sz="2400" b="1" spc="5" dirty="0" smtClean="0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lang="es-ES_tradnl" sz="2400" b="1" spc="-10" dirty="0" smtClean="0">
                <a:solidFill>
                  <a:srgbClr val="376092"/>
                </a:solidFill>
                <a:latin typeface="Calibri"/>
                <a:cs typeface="Calibri"/>
              </a:rPr>
              <a:t>TODA</a:t>
            </a:r>
            <a:r>
              <a:rPr lang="es-ES_tradnl" sz="2400" b="1" spc="5" dirty="0" smtClean="0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lang="es-ES_tradnl" sz="2400" b="1" dirty="0" smtClean="0">
                <a:solidFill>
                  <a:srgbClr val="376092"/>
                </a:solidFill>
                <a:latin typeface="Calibri"/>
                <a:cs typeface="Calibri"/>
              </a:rPr>
              <a:t>LA</a:t>
            </a:r>
            <a:r>
              <a:rPr lang="es-ES_tradnl" sz="2400" b="1" spc="5" dirty="0" smtClean="0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lang="es-ES_tradnl" sz="2400" b="1" spc="-5" dirty="0" smtClean="0">
                <a:solidFill>
                  <a:srgbClr val="376092"/>
                </a:solidFill>
                <a:latin typeface="Calibri"/>
                <a:cs typeface="Calibri"/>
              </a:rPr>
              <a:t>VIDA</a:t>
            </a:r>
            <a:endParaRPr lang="es-ES_tradnl" sz="2400" b="1" dirty="0">
              <a:solidFill>
                <a:srgbClr val="376092"/>
              </a:solidFill>
              <a:latin typeface="Calibri"/>
              <a:cs typeface="Calibri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533400" y="3733800"/>
            <a:ext cx="8382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_tradnl" sz="2400" b="1" spc="-5" dirty="0" smtClean="0">
                <a:solidFill>
                  <a:srgbClr val="376092"/>
                </a:solidFill>
                <a:latin typeface="Calibri"/>
                <a:cs typeface="Calibri"/>
              </a:rPr>
              <a:t>GENERALMENTE</a:t>
            </a:r>
            <a:r>
              <a:rPr lang="es-ES_tradnl" sz="2400" b="1" dirty="0" smtClean="0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lang="es-ES_tradnl" sz="2400" b="1" spc="-15" dirty="0" smtClean="0">
                <a:solidFill>
                  <a:srgbClr val="376092"/>
                </a:solidFill>
                <a:latin typeface="Calibri"/>
                <a:cs typeface="Calibri"/>
              </a:rPr>
              <a:t>AFECTAN</a:t>
            </a:r>
            <a:r>
              <a:rPr lang="es-ES_tradnl" sz="2400" b="1" spc="5" dirty="0" smtClean="0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lang="es-ES_tradnl" sz="2400" b="1" dirty="0" smtClean="0">
                <a:solidFill>
                  <a:srgbClr val="376092"/>
                </a:solidFill>
                <a:latin typeface="Calibri"/>
                <a:cs typeface="Calibri"/>
              </a:rPr>
              <a:t>LAS </a:t>
            </a:r>
            <a:r>
              <a:rPr lang="es-ES_tradnl" sz="2400" b="1" spc="-5" dirty="0" smtClean="0">
                <a:solidFill>
                  <a:srgbClr val="376092"/>
                </a:solidFill>
                <a:latin typeface="Calibri"/>
                <a:cs typeface="Calibri"/>
              </a:rPr>
              <a:t>MANOS,</a:t>
            </a:r>
            <a:r>
              <a:rPr lang="es-ES_tradnl" sz="2400" b="1" dirty="0" smtClean="0">
                <a:solidFill>
                  <a:srgbClr val="376092"/>
                </a:solidFill>
                <a:latin typeface="Calibri"/>
                <a:cs typeface="Calibri"/>
              </a:rPr>
              <a:t> EL </a:t>
            </a:r>
            <a:r>
              <a:rPr lang="es-ES_tradnl" sz="2400" b="1" spc="-20" dirty="0" smtClean="0">
                <a:solidFill>
                  <a:srgbClr val="376092"/>
                </a:solidFill>
                <a:latin typeface="Calibri"/>
                <a:cs typeface="Calibri"/>
              </a:rPr>
              <a:t>ROSTRO,</a:t>
            </a:r>
            <a:r>
              <a:rPr lang="es-ES_tradnl" sz="2400" b="1" dirty="0" smtClean="0">
                <a:solidFill>
                  <a:srgbClr val="376092"/>
                </a:solidFill>
                <a:latin typeface="Calibri"/>
                <a:cs typeface="Calibri"/>
              </a:rPr>
              <a:t> EL </a:t>
            </a:r>
            <a:r>
              <a:rPr lang="es-ES_tradnl" sz="2400" b="1" spc="-5" dirty="0" smtClean="0">
                <a:solidFill>
                  <a:srgbClr val="376092"/>
                </a:solidFill>
                <a:latin typeface="Calibri"/>
                <a:cs typeface="Calibri"/>
              </a:rPr>
              <a:t>CUERPO…</a:t>
            </a:r>
            <a:endParaRPr lang="es-ES_tradnl" sz="2400" b="1" dirty="0">
              <a:solidFill>
                <a:srgbClr val="37609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4591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478</Words>
  <Application>Microsoft Macintosh PowerPoint</Application>
  <PresentationFormat>Presentación en pantalla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Office Theme</vt:lpstr>
      <vt:lpstr>Presentación de PowerPoint</vt:lpstr>
      <vt:lpstr>“CAMPAÑA INSTITUCIONAL”</vt:lpstr>
      <vt:lpstr>OBJETIVOS</vt:lpstr>
      <vt:lpstr>Presentación de PowerPoint</vt:lpstr>
      <vt:lpstr>¿QUÉ SON LOS EXPLOSIVOS PIROTÉCNICOS?</vt:lpstr>
      <vt:lpstr>¿QUÉ SON LOS EXPLOSIVOS PIROTÉCNICOS?</vt:lpstr>
      <vt:lpstr>Presentación de PowerPoint</vt:lpstr>
      <vt:lpstr>Presentación de PowerPoint</vt:lpstr>
      <vt:lpstr>LOS DAÑOS QUE CAUSAN LOS PIROTÉCNICOS  DEJAN MARCAS PARA TODA LA VIDA</vt:lpstr>
      <vt:lpstr>¿QUIENES SON LOS AFECTADOS?</vt:lpstr>
      <vt:lpstr>EN EL MERCADO ECUATORIANO EXISTEN UNA INFINIDAD DE ARTEFACTOS EXPLOSIVOS TIPO PIROTÉCNICOS, IMPORTADOS Y NACIONALES</vt:lpstr>
      <vt:lpstr>¿Sabías que las camaretas pueden ser  consideradas como mini bombas ?</vt:lpstr>
      <vt:lpstr>Son impredecibles pues no se sabe a ciencia cierta si van a  funcionar efectivamente o si fueron almacenados  adecuadamente.</vt:lpstr>
      <vt:lpstr>SON IMPREDECIBLES, NO SE SABE A SI VAN A  FUNCIONAR EFECTIVAMENTE, DEPENDE DE LA FORMA EN COMO FUERON ALMACENADOS</vt:lpstr>
      <vt:lpstr>Consejos…</vt:lpstr>
      <vt:lpstr>No te olvides… las caricaturas son sólo animaciones</vt:lpstr>
      <vt:lpstr>¿CÓMO PODEMOS EVITAR ACCIDENTES?</vt:lpstr>
      <vt:lpstr>Denuncia al: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. .</cp:lastModifiedBy>
  <cp:revision>8</cp:revision>
  <dcterms:created xsi:type="dcterms:W3CDTF">2021-11-26T15:42:54Z</dcterms:created>
  <dcterms:modified xsi:type="dcterms:W3CDTF">2021-11-30T14:07:31Z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2019-11-26T00:00:00Z</vt:filetime>
  </property>
  <property fmtid="{D5CDD505-2E9C-101B-9397-08002B2CF9AE}" pid="3" name="LastSaved">
    <vt:filetime>2021-11-26T00:00:00Z</vt:filetime>
  </property>
</Properties>
</file>