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73D6A-0C7C-D1F0-51B3-68B082ABC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8734A1-0CDB-0514-E038-9D6AEDF4E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30E4D0-1124-5F10-9481-C8C0F3771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BBF4D1-8519-4089-6718-52B65521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0C2D5F-9F16-A4D7-B7DB-76C7454DA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36420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1705E-D509-BF26-6D0F-EA361828C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8D943A-FC45-E812-1CB1-329759F09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67EA6E-8605-9F89-6DCF-B21204C7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085175-AE3C-90DD-E0F9-09BBFAD11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18274A-E23A-B603-07C7-8AEF1205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9550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ACA13-7BD0-7A8F-AC36-12B864B8B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CEAC2C-CE97-8AF3-B982-1D294DEA5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CBBA9C-80F6-636B-4AEA-74319B70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93552B-D03F-AC03-B660-993218CB1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579224-FBB3-B5F0-AD14-26D94164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2993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D6BA1-1FD3-295F-4C7E-13E9D2F87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80F0FA-7D5A-A1DF-FCD5-1D4BAA839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FB36E-9D87-ACBD-DAE3-CEAEB11BB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6BA643-7A42-2F77-E83B-A3E5841A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212954-A932-D36D-973F-87157996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267E77-8632-B059-2816-F1CC2B3B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1974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4353A-F268-A904-4281-3A6D3AB7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B83688-B90E-1FD8-D6C3-739CEB75F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D3A3C0-5513-0478-9630-60F5D50A3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E03DEE9-D9CD-7D7B-0840-5DC817D96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70E4D7-EF10-57B6-E5DA-E7E5FCFD3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BAFF867-A11A-BBFD-8699-021CDA33A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9A16C7-8F56-7C84-176E-07F38B82A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3FB74F-4C9F-D286-710D-A7936580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538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3562B-FAE5-625E-0BFF-A92B4A94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5DE1CC-7190-56AC-23E9-D47E7B42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7A95F6-E3DF-0F97-7AD6-4C7953D1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A83EF4-12EC-5A54-E55F-B0A0C774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0370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C620E07-AD90-3B80-2EDD-DE74127B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E30E2E5-C104-9116-3F86-97093488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62F2F0-1261-5975-4DB6-6D2E38AFB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3513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2BA4D-8676-B77E-7A0A-98119E497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302F32-D34B-65AC-1515-C2245AB31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19D598-9461-05CF-BD3B-695514718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1C7B23-17DB-E533-EE5F-82A1DF885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CD4492-7FB5-4368-0F3F-25F0E3E6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900675-512A-8913-8E23-84771BEB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629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9AD8C1-0999-D693-A57C-43D64D40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EF81956-1C44-9824-3E78-4250B6600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DA49A7-CF93-AF87-5179-4DEAC9688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A2FE3B-E737-C568-E332-222404639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B024DB-3B69-B3FB-D34E-92150FF45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53DFFE-3377-4891-7ED4-2C51ECA0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494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E8399-7B8B-08FD-8474-CF270F39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017E80-7B1A-7254-D2D0-5D1854694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894AE1-7A25-0279-F67A-EEF01D0A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CD3843-7553-889A-83D0-BE38D9E8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79DE05-4FAC-EB5C-3D2F-A8F0105C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455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1DA0636-A2ED-63AD-5CAB-66984E12E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FCB281-E689-94BE-8135-7AB95D35C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947B86-41D5-895C-AC64-FA9A1B7A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D7B7D1-DE47-4E45-3ACD-161727D4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AAEA4A-5029-0044-D79A-8899AF97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24552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0800F6-3A52-506E-3E68-A19946843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D05DF3-3D00-7A79-C030-E3934A0BA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9734F1-0445-0B19-83AF-EE3BA04AE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5FAA6-AFFE-FC4A-B10C-1D6A85F22164}" type="datetimeFigureOut">
              <a:rPr lang="es-EC" smtClean="0"/>
              <a:t>8/1/25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89C0EC-DE8C-4E13-74A0-7C9EB8FCC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823EC1-A975-BB91-9777-4E5BB280C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086EA-4C2B-A14D-A2A8-61CC027CA44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1157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6B40C64-0D7A-2C66-0013-D24D6697D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83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iMac</dc:creator>
  <cp:lastModifiedBy>Microsoft Office User</cp:lastModifiedBy>
  <cp:revision>3</cp:revision>
  <dcterms:created xsi:type="dcterms:W3CDTF">2024-01-12T14:42:55Z</dcterms:created>
  <dcterms:modified xsi:type="dcterms:W3CDTF">2025-01-08T20:59:47Z</dcterms:modified>
</cp:coreProperties>
</file>